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9" r:id="rId3"/>
    <p:sldId id="261" r:id="rId4"/>
    <p:sldId id="264" r:id="rId5"/>
    <p:sldId id="266" r:id="rId6"/>
    <p:sldId id="263" r:id="rId7"/>
    <p:sldId id="265" r:id="rId8"/>
    <p:sldId id="267" r:id="rId9"/>
    <p:sldId id="268" r:id="rId10"/>
    <p:sldId id="270" r:id="rId11"/>
    <p:sldId id="278" r:id="rId12"/>
    <p:sldId id="262" r:id="rId13"/>
    <p:sldId id="271" r:id="rId14"/>
    <p:sldId id="260" r:id="rId15"/>
    <p:sldId id="272" r:id="rId16"/>
    <p:sldId id="273" r:id="rId17"/>
    <p:sldId id="274" r:id="rId18"/>
    <p:sldId id="275" r:id="rId19"/>
    <p:sldId id="276" r:id="rId20"/>
    <p:sldId id="27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1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38A92-4F4E-4825-83EB-2B3050FBE13E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5FA1-D025-4BC8-BD40-B6977361E4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20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E85FA1-D025-4BC8-BD40-B6977361E4D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8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ABF3D9-A3AF-4F1B-A82D-4EA2086086BC}" type="datetimeFigureOut">
              <a:rPr lang="ru-RU" smtClean="0"/>
              <a:t>04.10.2025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362726B-69C4-44D1-AFA3-C802FD2C04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1628800"/>
            <a:ext cx="4497513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Monotype Corsiva" pitchFamily="66" charset="0"/>
              </a:rPr>
              <a:t>Экспозиции музея:</a:t>
            </a:r>
            <a:br>
              <a:rPr lang="ru-RU" sz="2800" dirty="0" smtClean="0">
                <a:latin typeface="Monotype Corsiva" pitchFamily="66" charset="0"/>
              </a:rPr>
            </a:br>
            <a:r>
              <a:rPr lang="ru-RU" sz="2800" dirty="0" smtClean="0">
                <a:latin typeface="Monotype Corsiva" pitchFamily="66" charset="0"/>
              </a:rPr>
              <a:t>«Герои специальной военной операции» 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1026" name="Picture 2" descr="C:\Users\Учитель\Downloads\школа фото 202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895680" cy="367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07616" y="174993"/>
            <a:ext cx="317105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Школьный музей</a:t>
            </a:r>
          </a:p>
          <a:p>
            <a:pPr algn="ctr"/>
            <a:r>
              <a:rPr lang="ru-RU" sz="2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«История поселка Многовершинный»</a:t>
            </a:r>
          </a:p>
          <a:p>
            <a:pPr algn="ctr"/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1851" y="5445224"/>
            <a:ext cx="2093645" cy="129266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Адрес музея:</a:t>
            </a:r>
          </a:p>
          <a:p>
            <a:pPr algn="ctr"/>
            <a:r>
              <a:rPr lang="ru-RU" sz="1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682449, Хабаровский край, </a:t>
            </a:r>
          </a:p>
          <a:p>
            <a:pPr algn="ctr"/>
            <a:r>
              <a:rPr lang="ru-RU" sz="1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Николаевский район,</a:t>
            </a:r>
          </a:p>
          <a:p>
            <a:pPr algn="ctr"/>
            <a:r>
              <a:rPr lang="ru-RU" sz="1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1200" b="1" i="1" cap="all" dirty="0" err="1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р.п</a:t>
            </a:r>
            <a:r>
              <a:rPr lang="ru-RU" sz="1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. Многовершинный ,</a:t>
            </a:r>
          </a:p>
          <a:p>
            <a:pPr algn="ctr"/>
            <a:r>
              <a:rPr lang="ru-RU" sz="1200" b="1" i="1" cap="all" dirty="0" smtClean="0">
                <a:ln w="0"/>
                <a:effectLst>
                  <a:reflection blurRad="12700" stA="50000" endPos="50000" dist="5000" dir="5400000" sy="-100000" rotWithShape="0"/>
                </a:effectLst>
              </a:rPr>
              <a:t> ул. Черкашина, 37</a:t>
            </a:r>
            <a:endParaRPr lang="ru-RU" sz="1200" b="1" i="1" cap="all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3573015"/>
            <a:ext cx="3404960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Руководитель музея: Тимофеева Марина Анатольевна,</a:t>
            </a:r>
          </a:p>
          <a:p>
            <a:pPr algn="ctr"/>
            <a:r>
              <a:rPr lang="ru-RU" sz="1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учитель начальных классов</a:t>
            </a:r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4434789"/>
            <a:ext cx="3528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Участник проекта: </a:t>
            </a:r>
            <a:r>
              <a:rPr lang="ru-RU" sz="1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Овчинникова</a:t>
            </a:r>
            <a:r>
              <a:rPr lang="ru-RU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Ксения, ученица 10 класса социально-экономического профиля (педагогической направленности)</a:t>
            </a:r>
            <a:endParaRPr lang="ru-RU" sz="1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58" t="20706" r="9560" b="5255"/>
          <a:stretch/>
        </p:blipFill>
        <p:spPr bwMode="auto">
          <a:xfrm rot="16200000">
            <a:off x="7524215" y="435243"/>
            <a:ext cx="1392856" cy="952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Учитель\Downloads\МУЗЕЙ СВО МБОУ СОШ р.п. Многовершинный 2025\WhatsApp Image 2025-06-16 at 14.01.38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21" y="354530"/>
            <a:ext cx="1715852" cy="2287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Учитель\Downloads\МУЗЕЙ СВО МБОУ СОШ р.п. Многовершинный 2025\photo_5391026157073347914_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9354"/>
            <a:ext cx="1764556" cy="234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932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3888432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Резников (Калюжный)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Алексей Геннадьевич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12.05.1986-20.02.2025г.г.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2132856"/>
            <a:ext cx="4248472" cy="4608512"/>
          </a:xfrm>
        </p:spPr>
        <p:txBody>
          <a:bodyPr>
            <a:normAutofit/>
          </a:bodyPr>
          <a:lstStyle/>
          <a:p>
            <a:r>
              <a:rPr lang="ru-RU" b="1" dirty="0" smtClean="0"/>
              <a:t>Резников Алексей Геннадьевич– выпускник школы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 2001года. Семья проживала в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Многовершинный. В поселке остаются проживать сестры и брат Алексея. Старшие дочери обучаются в </a:t>
            </a:r>
            <a:r>
              <a:rPr lang="ru-RU" b="1" dirty="0" err="1" smtClean="0"/>
              <a:t>г.Хабаровске</a:t>
            </a:r>
            <a:r>
              <a:rPr lang="ru-RU" b="1" dirty="0" smtClean="0"/>
              <a:t>, постоянно живут там. Младшие дети, рожденные  в другой семье, с гордостью вспоминают своего отца – Героя Отечества. </a:t>
            </a:r>
          </a:p>
          <a:p>
            <a:r>
              <a:rPr lang="ru-RU" b="1" dirty="0" smtClean="0"/>
              <a:t>В 2024 году отправился добровольцем на специальную военную операцию.</a:t>
            </a:r>
            <a:r>
              <a:rPr lang="ru-RU" b="1" dirty="0"/>
              <a:t> </a:t>
            </a:r>
            <a:r>
              <a:rPr lang="ru-RU" dirty="0"/>
              <a:t> </a:t>
            </a:r>
            <a:r>
              <a:rPr lang="ru-RU" b="1" dirty="0" smtClean="0"/>
              <a:t> В феврале 2025 года погиб в ходе специальной военной операции. </a:t>
            </a:r>
          </a:p>
          <a:p>
            <a:r>
              <a:rPr lang="ru-RU" b="1" dirty="0" smtClean="0"/>
              <a:t>Вечная память </a:t>
            </a:r>
            <a:r>
              <a:rPr lang="ru-RU" b="1" dirty="0"/>
              <a:t>Г</a:t>
            </a:r>
            <a:r>
              <a:rPr lang="ru-RU" b="1" dirty="0" smtClean="0"/>
              <a:t>ерою Отечества.</a:t>
            </a:r>
          </a:p>
          <a:p>
            <a:endParaRPr lang="ru-RU" b="1" dirty="0" smtClean="0"/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 descr="C:\Users\Учитель\Desktop\СВО ВСЯ ИНФОРМАЦИЯ\СВО СТЕНД\Резников Алексей\WhatsApp Image 2025-04-09 at 09.39.19 (1)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792" y="731838"/>
            <a:ext cx="3491240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284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Осипов Тимофей Анатольевич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17.10.1988- 2025г.г.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2132856"/>
            <a:ext cx="3388660" cy="213951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Ученик школы поселка Многовершинный. Семья переехала в другой регион Российской Федерации, </a:t>
            </a:r>
            <a:r>
              <a:rPr lang="ru-RU" b="1" dirty="0"/>
              <a:t>н</a:t>
            </a:r>
            <a:r>
              <a:rPr lang="ru-RU" b="1" dirty="0" smtClean="0"/>
              <a:t>о связь с одноклассниками поддерживал всегда. Ушел добровольцем на специальную военную операцию. Верно служил Отечеству, выполняя боевые задачи. Погиб в 2025 году. </a:t>
            </a:r>
          </a:p>
          <a:p>
            <a:r>
              <a:rPr lang="ru-RU" b="1" dirty="0" smtClean="0"/>
              <a:t>Вечная память Герою Отечества. </a:t>
            </a:r>
            <a:endParaRPr lang="ru-RU" b="1" dirty="0"/>
          </a:p>
        </p:txBody>
      </p:sp>
      <p:pic>
        <p:nvPicPr>
          <p:cNvPr id="19458" name="Picture 2" descr="C:\Users\Учитель\Desktop\СВО ВСЯ ИНФОРМАЦИЯ\СВО СТЕНД\Осипов Тимофей Анатольевич 17.10.1988 г.р.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244" y="731838"/>
            <a:ext cx="3774336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431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Соловьев Иван Артурович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20.11.1995-15.05.2025г.г.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2132856"/>
            <a:ext cx="3388660" cy="2139518"/>
          </a:xfrm>
        </p:spPr>
        <p:txBody>
          <a:bodyPr/>
          <a:lstStyle/>
          <a:p>
            <a:r>
              <a:rPr lang="ru-RU" b="1" dirty="0" smtClean="0"/>
              <a:t>Выпускник школы поселка Многовершинный 2004 года . Ушел добровольцем на специальную военную операцию. Погиб в мае 2025 года. Близкие переехали в разные города Дальнего Востока. Похоронен в Находке.</a:t>
            </a:r>
          </a:p>
          <a:p>
            <a:r>
              <a:rPr lang="ru-RU" b="1" dirty="0" smtClean="0"/>
              <a:t>Вечная память Герою Отечества. </a:t>
            </a:r>
            <a:endParaRPr lang="ru-RU" b="1" dirty="0"/>
          </a:p>
        </p:txBody>
      </p:sp>
      <p:pic>
        <p:nvPicPr>
          <p:cNvPr id="11266" name="Picture 2" descr="C:\Users\Учитель\Desktop\СВО ВСЯ ИНФОРМАЦИЯ\СВО СТЕНД\Соловьев Иван СВО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64" y="731838"/>
            <a:ext cx="3670696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Учитель\Desktop\СВО ВСЯ ИНФОРМАЦИЯ\СВО СТЕНД\Соловьев иван.jf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1" r="5114" b="26861"/>
          <a:stretch/>
        </p:blipFill>
        <p:spPr bwMode="auto">
          <a:xfrm>
            <a:off x="2995318" y="4077072"/>
            <a:ext cx="1614645" cy="260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504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Кузнецов  Леонид Игоревич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sz="1600" dirty="0" smtClean="0">
                <a:solidFill>
                  <a:srgbClr val="0070C0"/>
                </a:solidFill>
              </a:rPr>
              <a:t>16.07.1986-2025г.г.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2132856"/>
            <a:ext cx="3388660" cy="213951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Выпускник школы поселка Многовершинный 2001 года . Ушел добровольцем на специальную военную операцию. Долгое время числился пропавшим без вести. Погиб в 2025 году. </a:t>
            </a:r>
          </a:p>
          <a:p>
            <a:r>
              <a:rPr lang="ru-RU" b="1" dirty="0" smtClean="0"/>
              <a:t>Дети проживают в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Многовершинном. Гордятся подвигом своего отца. Близкие переехали в разные города Дальнего Востока. </a:t>
            </a:r>
          </a:p>
          <a:p>
            <a:r>
              <a:rPr lang="ru-RU" b="1" dirty="0" smtClean="0"/>
              <a:t>Вечная память Герою Отечества. </a:t>
            </a:r>
            <a:endParaRPr lang="ru-RU" b="1" dirty="0"/>
          </a:p>
        </p:txBody>
      </p:sp>
      <p:pic>
        <p:nvPicPr>
          <p:cNvPr id="12290" name="Picture 2" descr="C:\Users\Учитель\Desktop\СВО ВСЯ ИНФОРМАЦИЯ\СВО СТЕНД\a077e15f-b7c7-4f8d-aa91-ee397bd554b6.jfif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" t="21139" r="9144" b="22174"/>
          <a:stretch/>
        </p:blipFill>
        <p:spPr bwMode="auto">
          <a:xfrm>
            <a:off x="4644008" y="332656"/>
            <a:ext cx="3888432" cy="552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120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Стенд «Герои СВО»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  на 1 этаже школы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Рядом проводятся памятные Уроки Мужества, минуты молчания, экскурсии, посвященные подвигу воинов –защитников Отечества.</a:t>
            </a: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764704"/>
            <a:ext cx="3515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амятные экспозиции, рассказывающие о подвиге ребят-выпускников, оформлены в разных локациях школы. </a:t>
            </a:r>
            <a:endParaRPr lang="ru-RU" dirty="0"/>
          </a:p>
        </p:txBody>
      </p:sp>
      <p:pic>
        <p:nvPicPr>
          <p:cNvPr id="13315" name="Picture 3" descr="C:\Users\Учитель\Downloads\МУЗЕЙ СВО МБОУ СОШ р.п. Многовершинный 2025\WhatsApp Image 2025-02-20 at 09.35.16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329" y="731838"/>
            <a:ext cx="3682167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5639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>
                <a:solidFill>
                  <a:srgbClr val="0070C0"/>
                </a:solidFill>
              </a:rPr>
              <a:t>Мемориальные таблички «Герои СВО» 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  на фасаде школы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800" b="1" dirty="0" smtClean="0"/>
              <a:t>Рядом проводятся памятные Уроки Мужества, минуты молчания, торжественные линейки, посвященные подвигу воинов –защитников Отечества. Торжественное открытие мемориала прошло 13 мая 2025 года.</a:t>
            </a:r>
            <a:endParaRPr lang="ru-RU" sz="1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764704"/>
            <a:ext cx="3515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амятные экспозиции, рассказывающие о подвиге ребят-выпускников, оформлены в разных локациях школы. </a:t>
            </a:r>
            <a:endParaRPr lang="ru-RU" dirty="0"/>
          </a:p>
        </p:txBody>
      </p:sp>
      <p:pic>
        <p:nvPicPr>
          <p:cNvPr id="14338" name="Picture 2" descr="C:\Users\Учитель\Downloads\МУЗЕЙ СВО МБОУ СОШ р.п. Многовершинный 2025\photo_5391026157073347918_y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417" y="731838"/>
            <a:ext cx="3685991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Учитель\Downloads\МУЗЕЙ СВО МБОУ СОШ р.п. Многовершинный 2025\WhatsApp Image 2025-05-13 at 15.03.18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81128"/>
            <a:ext cx="2839864" cy="213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766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Учитель\Downloads\МУЗЕЙ СВО МБОУ СОШ р.п. Многовершинный 2025\WhatsApp Image 2025-05-13 at 15.03.3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7"/>
            <a:ext cx="392417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Учитель\Downloads\МУЗЕЙ СВО МБОУ СОШ р.п. Многовершинный 2025\WhatsApp Image 2025-05-15 at 18.20.02 (1)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55" y="374775"/>
            <a:ext cx="4064000" cy="3057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Учитель\Downloads\МУЗЕЙ СВО МБОУ СОШ р.п. Многовершинный 2025\WhatsApp Image 2025-05-13 at 15.03.3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1813"/>
            <a:ext cx="1689373" cy="2245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C:\Users\Учитель\Downloads\МУЗЕЙ СВО МБОУ СОШ р.п. Многовершинный 2025\WhatsApp Image 2025-05-13 at 15.03.2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110614"/>
            <a:ext cx="1569899" cy="20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C:\Users\Учитель\Downloads\МУЗЕЙ СВО МБОУ СОШ р.п. Многовершинный 2025\WhatsApp Image 2025-05-13 at 15.03.25 (1)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46044"/>
            <a:ext cx="1848522" cy="245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816286" y="3448769"/>
            <a:ext cx="66441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Торжественное открытие мемориала </a:t>
            </a:r>
            <a:r>
              <a:rPr lang="ru-RU" b="1" dirty="0" smtClean="0">
                <a:solidFill>
                  <a:srgbClr val="0070C0"/>
                </a:solidFill>
              </a:rPr>
              <a:t>13 </a:t>
            </a:r>
            <a:r>
              <a:rPr lang="ru-RU" b="1" dirty="0">
                <a:solidFill>
                  <a:srgbClr val="0070C0"/>
                </a:solidFill>
              </a:rPr>
              <a:t>мая 2025 </a:t>
            </a:r>
            <a:r>
              <a:rPr lang="ru-RU" b="1" dirty="0" smtClean="0">
                <a:solidFill>
                  <a:srgbClr val="0070C0"/>
                </a:solidFill>
              </a:rPr>
              <a:t>года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5367" name="Picture 7" descr="C:\Users\Учитель\Downloads\МУЗЕЙ СВО МБОУ СОШ р.п. Многовершинный 2025\WhatsApp Image 2025-05-13 at 15.03.2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4024527"/>
            <a:ext cx="2887997" cy="217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6499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Временные экспозиции, посвященные памятным дням: День героев Отечества -9 декабря 2024 года. Вахта Памяти</a:t>
            </a: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1988840"/>
            <a:ext cx="3388660" cy="213951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Учитель\Downloads\МУЗЕЙ СВО МБОУ СОШ р.п. Многовершинный 2025\59598352876999616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946" y="731838"/>
            <a:ext cx="3682932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Учитель\Downloads\МУЗЕЙ СВО МБОУ СОШ р.п. Многовершинный 2025\59622020466082913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69"/>
          <a:stretch/>
        </p:blipFill>
        <p:spPr bwMode="auto">
          <a:xfrm>
            <a:off x="323528" y="2276872"/>
            <a:ext cx="3812480" cy="309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207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859" y="332656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70C0"/>
                </a:solidFill>
              </a:rPr>
              <a:t>Обновление стендов в школе – создание образовательной среды военно-патриотической направленности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Учитель\Downloads\МУЗЕЙ СВО МБОУ СОШ р.п. Многовершинный 2025\photo_5391026157073347921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864" y="667362"/>
            <a:ext cx="286836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Учитель\Downloads\МУЗЕЙ СВО МБОУ СОШ р.п. Многовершинный 2025\photo_5391026157073347920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77" y="836712"/>
            <a:ext cx="1623633" cy="215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Учитель\Downloads\МУЗЕЙ СВО МБОУ СОШ р.п. Многовершинный 2025\photo_5391026157073347903_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1656184" cy="219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Учитель\Downloads\МУЗЕЙ СВО МБОУ СОШ р.п. Многовершинный 2025\photo_5391026157073347902_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02533"/>
            <a:ext cx="1600654" cy="212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C:\Users\Учитель\Downloads\МУЗЕЙ СВО МБОУ СОШ р.п. Многовершинный 2025\photo_5391026157073347901_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88" y="3827883"/>
            <a:ext cx="3416785" cy="257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C:\Users\Учитель\Downloads\МУЗЕЙ СВО МБОУ СОШ р.п. Многовершинный 2025\photo_5391026157073347900_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068960"/>
            <a:ext cx="4680520" cy="352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068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rgbClr val="0070C0"/>
                </a:solidFill>
              </a:rPr>
              <a:t>Ведение исследовательской работы – работа с архивами школы по увековечиванию памяти Героев -выпускников школы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05229" y="6309319"/>
            <a:ext cx="3388660" cy="45201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solidFill>
                  <a:srgbClr val="0070C0"/>
                </a:solidFill>
              </a:rPr>
              <a:t>Овчинникова</a:t>
            </a:r>
            <a:r>
              <a:rPr lang="ru-RU" b="1" dirty="0" smtClean="0">
                <a:solidFill>
                  <a:srgbClr val="0070C0"/>
                </a:solidFill>
              </a:rPr>
              <a:t> Ксения за работой с архивами школы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18434" name="Picture 2" descr="C:\Users\Учитель\Downloads\МУЗЕЙ СВО МБОУ СОШ р.п. Многовершинный 2025\photo_5391026157073347908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144" y="332656"/>
            <a:ext cx="2464159" cy="327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C:\Users\Учитель\Downloads\МУЗЕЙ СВО МБОУ СОШ р.п. Многовершинный 2025\photo_5391026157073347913_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19199"/>
            <a:ext cx="2038209" cy="2706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Учитель\Downloads\МУЗЕЙ СВО МБОУ СОШ р.п. Многовершинный 2025\photo_5391026157073347906_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2696"/>
            <a:ext cx="2431305" cy="322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Учитель\Downloads\МУЗЕЙ СВО МБОУ СОШ р.п. Многовершинный 2025\photo_5391026157073347905_y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89" y="3638120"/>
            <a:ext cx="3536876" cy="26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C:\Users\Учитель\Downloads\МУЗЕЙ СВО МБОУ СОШ р.п. Многовершинный 2025\photo_5391026157073347904_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21" y="3604568"/>
            <a:ext cx="4104456" cy="309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5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49701" y="260648"/>
            <a:ext cx="3636085" cy="10424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Экспозиции </a:t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>«Герои СВО» в школе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4788024" y="692696"/>
            <a:ext cx="4017085" cy="489473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573414" y="1484784"/>
            <a:ext cx="3388660" cy="2139518"/>
          </a:xfrm>
        </p:spPr>
        <p:txBody>
          <a:bodyPr>
            <a:noAutofit/>
          </a:bodyPr>
          <a:lstStyle/>
          <a:p>
            <a:r>
              <a:rPr lang="ru-RU" sz="1200" b="1" dirty="0" smtClean="0"/>
              <a:t>Музейные экспозиции, посвященные нашим выпускникам -героям СВО  находятся не только в стенах музея школы. </a:t>
            </a:r>
          </a:p>
          <a:p>
            <a:r>
              <a:rPr lang="ru-RU" sz="1200" b="1" dirty="0" smtClean="0"/>
              <a:t>В Музее проводятся тематические экскурсии, посвященные подвигам Героев Отечества, начиная с 2022 года. В музее установлена Парта Героя, посвященная памяти Егора Олеговича Глухих, погибшего  4 июня 2022 года в </a:t>
            </a:r>
            <a:r>
              <a:rPr lang="ru-RU" sz="1200" b="1" dirty="0"/>
              <a:t>ходе </a:t>
            </a:r>
            <a:r>
              <a:rPr lang="ru-RU" sz="1200" b="1" dirty="0" smtClean="0"/>
              <a:t>СВО, в возрасте 24 лет. Самого молодого нашего выпускника…. В экспозиции представлены фотографии школьных лет, школьные тетради, детские рисунки Егора Глухих, фотографии военной службы, описание подвига. Награжден  </a:t>
            </a:r>
            <a:r>
              <a:rPr lang="ru-RU" sz="1200" b="1" dirty="0" err="1" smtClean="0"/>
              <a:t>Е.О.Глухих</a:t>
            </a:r>
            <a:r>
              <a:rPr lang="ru-RU" sz="1200" b="1" dirty="0" smtClean="0"/>
              <a:t> Орденом Мужества. Посмертно….</a:t>
            </a:r>
            <a:endParaRPr lang="ru-RU" sz="1200" b="1" dirty="0"/>
          </a:p>
        </p:txBody>
      </p:sp>
      <p:pic>
        <p:nvPicPr>
          <p:cNvPr id="2050" name="Picture 2" descr="C:\Users\Учитель\Downloads\МУЗЕЙ СВО МБОУ СОШ р.п. Многовершинный 2025\photo_5391026157073347915_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958" y="692696"/>
            <a:ext cx="3988505" cy="529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Учитель\Downloads\МУЗЕЙ СВО МБОУ СОШ р.п. Многовершинный 2025\WhatsApp Image 2025-06-16 at 14.01.2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42" y="4432072"/>
            <a:ext cx="1152128" cy="1536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Учитель\Downloads\МУЗЕЙ СВО МБОУ СОШ р.п. Многовершинный 2025\WhatsApp Image 2025-06-16 at 14.01.3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452" y="4316142"/>
            <a:ext cx="1224136" cy="163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Учитель\Downloads\МУЗЕЙ СВО МБОУ СОШ р.п. Многовершинный 2025\WhatsApp Image 2025-05-08 at 11.41.27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6" t="9928"/>
          <a:stretch/>
        </p:blipFill>
        <p:spPr bwMode="auto">
          <a:xfrm>
            <a:off x="1609381" y="4869160"/>
            <a:ext cx="1698022" cy="135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221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725145"/>
            <a:ext cx="3636085" cy="1152128"/>
          </a:xfrm>
        </p:spPr>
        <p:txBody>
          <a:bodyPr/>
          <a:lstStyle/>
          <a:p>
            <a:pPr marL="0" indent="0">
              <a:buNone/>
            </a:pP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/>
              <a:t/>
            </a:r>
            <a:br>
              <a:rPr lang="ru-RU" sz="1050" dirty="0"/>
            </a:b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7639" y="3717032"/>
            <a:ext cx="4304402" cy="115212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70C0"/>
                </a:solidFill>
              </a:rPr>
              <a:t>«Никто не забыт и ничто не забыто!»</a:t>
            </a:r>
          </a:p>
          <a:p>
            <a:r>
              <a:rPr lang="ru-RU" sz="1800" b="1" dirty="0" smtClean="0">
                <a:solidFill>
                  <a:srgbClr val="0070C0"/>
                </a:solidFill>
              </a:rPr>
              <a:t>Вечная память </a:t>
            </a:r>
            <a:r>
              <a:rPr lang="ru-RU" sz="1800" b="1" dirty="0">
                <a:solidFill>
                  <a:srgbClr val="0070C0"/>
                </a:solidFill>
              </a:rPr>
              <a:t>Г</a:t>
            </a:r>
            <a:r>
              <a:rPr lang="ru-RU" sz="1800" b="1" dirty="0" smtClean="0">
                <a:solidFill>
                  <a:srgbClr val="0070C0"/>
                </a:solidFill>
              </a:rPr>
              <a:t>ероя Отечества…</a:t>
            </a:r>
          </a:p>
          <a:p>
            <a:r>
              <a:rPr lang="ru-RU" sz="1800" dirty="0">
                <a:solidFill>
                  <a:srgbClr val="0070C0"/>
                </a:solidFill>
              </a:rPr>
              <a:t> </a:t>
            </a:r>
            <a:r>
              <a:rPr lang="ru-RU" sz="1800" dirty="0" smtClean="0">
                <a:solidFill>
                  <a:srgbClr val="0070C0"/>
                </a:solidFill>
              </a:rPr>
              <a:t>В школьном музее «История поселка Многовершинный» постоянно ведется поисковая работа по сохранению памяти о подвигах выпускников – воинов Специальной военной операции.  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21506" name="Picture 2" descr="C:\Users\Учитель\Desktop\СВО ВСЯ ИНФОРМАЦИЯ\СВО СТЕНД\Вахта памяти День Героев Отечества СВО 2024 екабрь  (4)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4016375" cy="2108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Учитель\Desktop\СВО ВСЯ ИНФОРМАЦИЯ\СВО СТЕНД\Вахта памяти День Героев Отечества СВО 2024 екабрь  (1)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78" t="18734"/>
          <a:stretch/>
        </p:blipFill>
        <p:spPr bwMode="auto">
          <a:xfrm>
            <a:off x="3923928" y="1196752"/>
            <a:ext cx="4980159" cy="248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14007" y="5024046"/>
            <a:ext cx="2550481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  <a:t>Материалы подготовлены для участия в муниципальном смотре-конкурсе музеев (музейных комнат) образовательных организаций, посвященного участникам специальной военной операции. Использованы архивы семей воинов, архив школьного музея , личный фотоархив М.А. Тимофеевой, И.А. Павлюковой. </a:t>
            </a:r>
            <a:endParaRPr lang="ru-RU" sz="1050" b="1" dirty="0" smtClean="0">
              <a:gradFill>
                <a:gsLst>
                  <a:gs pos="0">
                    <a:prstClr val="black"/>
                  </a:gs>
                  <a:gs pos="40000">
                    <a:prstClr val="black">
                      <a:lumMod val="75000"/>
                      <a:lumOff val="25000"/>
                    </a:prstClr>
                  </a:gs>
                  <a:gs pos="100000">
                    <a:srgbClr val="212745">
                      <a:alpha val="65000"/>
                    </a:srgbClr>
                  </a:gs>
                </a:gsLst>
                <a:lin ang="5400000" scaled="0"/>
              </a:gradFill>
              <a:ea typeface="+mj-ea"/>
              <a:cs typeface="+mj-cs"/>
            </a:endParaRPr>
          </a:p>
          <a:p>
            <a:r>
              <a:rPr lang="ru-RU" sz="1050" b="1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  <a:t>Октябрь 2025 </a:t>
            </a:r>
            <a:r>
              <a:rPr lang="ru-RU" sz="105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  <a:t/>
            </a:r>
            <a:br>
              <a:rPr lang="ru-RU" sz="105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732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Егор Олегович Глухих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03.06.1998-04.06.2022 г. 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4248472" cy="5184576"/>
          </a:xfrm>
        </p:spPr>
        <p:txBody>
          <a:bodyPr>
            <a:normAutofit fontScale="47500" lnSpcReduction="20000"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Сержант </a:t>
            </a:r>
            <a:r>
              <a:rPr lang="ru-RU" sz="2400" b="1" dirty="0">
                <a:solidFill>
                  <a:schemeClr val="tx1"/>
                </a:solidFill>
              </a:rPr>
              <a:t>14-ой Гвардейской бригады боевой роты ВДВ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Награжден Орденом Мужества ПОСМЕРТНО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Егор родился 03 июня 1998 года в </a:t>
            </a:r>
            <a:r>
              <a:rPr lang="ru-RU" sz="2400" b="1" dirty="0" err="1">
                <a:solidFill>
                  <a:schemeClr val="tx1"/>
                </a:solidFill>
              </a:rPr>
              <a:t>р.п</a:t>
            </a:r>
            <a:r>
              <a:rPr lang="ru-RU" sz="2400" b="1" dirty="0">
                <a:solidFill>
                  <a:schemeClr val="tx1"/>
                </a:solidFill>
              </a:rPr>
              <a:t>. Многовершинный. Родители уделяли большое внимание воспитанию сына , ведь  мама – Глухих Наталья Алексеевна по образованию – воспитатель.  С раннего детства вместе с отцом Олегом Николаевичем Егор часто бывал на рыбалке, эти поездки были семейным хобби мужчин семьи Глухих во всех поколениях. 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В 2005 году поступил в 1 –й класс МБОУ СОШ </a:t>
            </a:r>
            <a:r>
              <a:rPr lang="ru-RU" sz="2400" b="1" dirty="0" err="1">
                <a:solidFill>
                  <a:schemeClr val="tx1"/>
                </a:solidFill>
              </a:rPr>
              <a:t>р.п</a:t>
            </a:r>
            <a:r>
              <a:rPr lang="ru-RU" sz="2400" b="1" dirty="0">
                <a:solidFill>
                  <a:schemeClr val="tx1"/>
                </a:solidFill>
              </a:rPr>
              <a:t>. Многовершинный. Учился на «хорошо</a:t>
            </a:r>
            <a:r>
              <a:rPr lang="ru-RU" sz="2400" b="1" dirty="0" smtClean="0">
                <a:solidFill>
                  <a:schemeClr val="tx1"/>
                </a:solidFill>
              </a:rPr>
              <a:t>» и </a:t>
            </a:r>
            <a:r>
              <a:rPr lang="ru-RU" sz="2400" b="1" dirty="0">
                <a:solidFill>
                  <a:schemeClr val="tx1"/>
                </a:solidFill>
              </a:rPr>
              <a:t>«отлично», был активным участником олимпиад, спортивных соревнований.  В 2016 году закончил  11 классов в МБОУ СОШ </a:t>
            </a:r>
            <a:r>
              <a:rPr lang="ru-RU" sz="2400" b="1" dirty="0" err="1">
                <a:solidFill>
                  <a:schemeClr val="tx1"/>
                </a:solidFill>
              </a:rPr>
              <a:t>р.п</a:t>
            </a:r>
            <a:r>
              <a:rPr lang="ru-RU" sz="2400" b="1" dirty="0">
                <a:solidFill>
                  <a:schemeClr val="tx1"/>
                </a:solidFill>
              </a:rPr>
              <a:t>. </a:t>
            </a:r>
            <a:r>
              <a:rPr lang="ru-RU" sz="2400" b="1" dirty="0" err="1">
                <a:solidFill>
                  <a:schemeClr val="tx1"/>
                </a:solidFill>
              </a:rPr>
              <a:t>Многовершиный</a:t>
            </a:r>
            <a:r>
              <a:rPr lang="ru-RU" sz="2400" b="1" dirty="0">
                <a:solidFill>
                  <a:schemeClr val="tx1"/>
                </a:solidFill>
              </a:rPr>
              <a:t> и поступил </a:t>
            </a:r>
            <a:r>
              <a:rPr lang="ru-RU" sz="2400" b="1" dirty="0" smtClean="0">
                <a:solidFill>
                  <a:schemeClr val="tx1"/>
                </a:solidFill>
              </a:rPr>
              <a:t>на обучение в </a:t>
            </a:r>
            <a:r>
              <a:rPr lang="ru-RU" sz="2400" b="1" dirty="0" err="1" smtClean="0">
                <a:solidFill>
                  <a:schemeClr val="tx1"/>
                </a:solidFill>
              </a:rPr>
              <a:t>г.Хабаровска</a:t>
            </a:r>
            <a:r>
              <a:rPr lang="ru-RU" sz="2400" b="1" dirty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Он </a:t>
            </a:r>
            <a:r>
              <a:rPr lang="ru-RU" sz="2400" b="1" dirty="0">
                <a:solidFill>
                  <a:schemeClr val="tx1"/>
                </a:solidFill>
              </a:rPr>
              <a:t>был очень смелым, добрым, благородным, целеустремленным, отзывчивым парнем. Он был опорой и надеждой своей семьи.  В 2020 году его призвали в армию.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Отдавал долг Родине Егор в войсках особого назначения, в 14-й гвардейской бригаде боевой роты ВДВ. Он был истинным патриотом своей страны и, поэтому, не раздумывая, после окончания службы в 2022 году он отправился на специальную военную операцию добровольцем…. На просьбы родных не делать этого, Егор отвечал: «А кто, если не я?»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Егор погиб 4 июня 2022 года, на следующий день после своего 24-х </a:t>
            </a:r>
            <a:r>
              <a:rPr lang="ru-RU" sz="2400" b="1" dirty="0" err="1">
                <a:solidFill>
                  <a:schemeClr val="tx1"/>
                </a:solidFill>
              </a:rPr>
              <a:t>летия</a:t>
            </a:r>
            <a:r>
              <a:rPr lang="ru-RU" sz="2400" b="1" dirty="0">
                <a:solidFill>
                  <a:schemeClr val="tx1"/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 Похоронен на городском кладбище г. Хабаровска с военными почестями…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Награжден орденом мужества ПОСМЕРТНО…</a:t>
            </a:r>
          </a:p>
          <a:p>
            <a:endParaRPr lang="ru-RU" dirty="0"/>
          </a:p>
        </p:txBody>
      </p:sp>
      <p:pic>
        <p:nvPicPr>
          <p:cNvPr id="3074" name="Picture 2" descr="C:\Users\Учитель\Desktop\СВО ВСЯ ИНФОРМАЦИЯ\СВО СТЕНД\Глухих Егор стенды\Глухих Егор стенд декабрь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126" y="731838"/>
            <a:ext cx="3456572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Учитель\Desktop\СВО ВСЯ ИНФОРМАЦИЯ\СВО СТЕНД\Глухих Егор стенды\Глухих Егор стенд 5 орде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068960"/>
            <a:ext cx="1323231" cy="163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52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7"/>
            <a:ext cx="3708093" cy="115212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Корякин Александр Викторович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>
                <a:solidFill>
                  <a:srgbClr val="0070C0"/>
                </a:solidFill>
              </a:rPr>
              <a:t>29.01.1979г. -03.10.2022г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4" y="1700808"/>
            <a:ext cx="4248472" cy="5328592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Учился в школе поселка Многовершинный с </a:t>
            </a:r>
            <a:r>
              <a:rPr lang="ru-RU" b="1" dirty="0"/>
              <a:t>1986 по 1994 </a:t>
            </a:r>
            <a:r>
              <a:rPr lang="ru-RU" b="1" dirty="0" smtClean="0"/>
              <a:t>год. После 8 класса семья переехала в г. Хабаровск.</a:t>
            </a:r>
            <a:endParaRPr lang="ru-RU" b="1" dirty="0"/>
          </a:p>
          <a:p>
            <a:r>
              <a:rPr lang="ru-RU" b="1" dirty="0"/>
              <a:t>В 2012 году окончил Хабаровский Государственный Технический Университет по специальности «Юрист».</a:t>
            </a:r>
          </a:p>
          <a:p>
            <a:r>
              <a:rPr lang="ru-RU" b="1" dirty="0"/>
              <a:t>После окончания института служил в полку дорожно-постовой службы государственной инспекции безопасности дорожного движения Управления министерства утренних дел Хабаровского края (ДПС ГИБДД УМВД по ХК) в звании старшего лейтенанта.</a:t>
            </a:r>
          </a:p>
          <a:p>
            <a:r>
              <a:rPr lang="ru-RU" b="1" dirty="0"/>
              <a:t>03 октября 2022 года героически погиб при выполнении задач Специальной военной операции в с. Казацкое Херсонской области. Захоронен в г. Хабаровске. За мужество и отвагу, проявленные в боевых действиях при защите Отечества и государственных интересов был награжден медалью «Георгия Жукова», Указом Президента Российской Федерации за мужество, храбрость и отвагу, проявленные при исполнении воинского долга младший сержант Корякин Александр Викторович был награжден Орденом Мужества (посмертно).</a:t>
            </a:r>
          </a:p>
          <a:p>
            <a:endParaRPr lang="ru-RU" b="1" dirty="0"/>
          </a:p>
        </p:txBody>
      </p:sp>
      <p:pic>
        <p:nvPicPr>
          <p:cNvPr id="4099" name="Picture 3" descr="C:\Users\Учитель\Desktop\СВО ВСЯ ИНФОРМАЦИЯ\СВО СТЕНД\Глухих Егор стенды\Глухих Егор стенд 5 орде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53" y="4581128"/>
            <a:ext cx="1509517" cy="186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Учитель\Desktop\СВО ВСЯ ИНФОРМАЦИЯ\СВО СТЕНД\Корякин Александр\WhatsApp Image 2024-10-12 at 22.14.46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95" y="548680"/>
            <a:ext cx="401637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avatars.mds.yandex.net/i?id=f39e7b8db0766259b1d1a04987861948b00a6ef8-5530840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653135"/>
            <a:ext cx="2269404" cy="1716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92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Лебедев Александр Евгеньевич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18.12.1972-05.12.2022г.г.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4248472" cy="5328592"/>
          </a:xfrm>
        </p:spPr>
        <p:txBody>
          <a:bodyPr>
            <a:normAutofit/>
          </a:bodyPr>
          <a:lstStyle/>
          <a:p>
            <a:r>
              <a:rPr lang="ru-RU" b="1" dirty="0" smtClean="0"/>
              <a:t>Выпускник </a:t>
            </a:r>
            <a:r>
              <a:rPr lang="ru-RU" b="1" dirty="0"/>
              <a:t>школы  поселка  Многовершинный</a:t>
            </a:r>
            <a:r>
              <a:rPr lang="ru-RU" b="1" dirty="0" smtClean="0"/>
              <a:t>. С семьей переехал в Сибирь после школы.</a:t>
            </a:r>
          </a:p>
          <a:p>
            <a:r>
              <a:rPr lang="ru-RU" b="1" dirty="0" smtClean="0"/>
              <a:t> Служил в Российских вооруженных силах.  В связи с началом специальной военной операции в феврале 2022 года нес службу наравне с простыми бойцами. Был признан без вести пропавшим в декабре 2022 года. Несколько месяцев не было известий семье.</a:t>
            </a:r>
            <a:endParaRPr lang="ru-RU" b="1" dirty="0"/>
          </a:p>
          <a:p>
            <a:r>
              <a:rPr lang="ru-RU" b="1" dirty="0"/>
              <a:t> </a:t>
            </a:r>
            <a:r>
              <a:rPr lang="ru-RU" b="1" dirty="0" smtClean="0"/>
              <a:t>Александр Лебедев погиб</a:t>
            </a:r>
            <a:r>
              <a:rPr lang="ru-RU" b="1" dirty="0"/>
              <a:t>, выполняя воинский долг </a:t>
            </a:r>
            <a:r>
              <a:rPr lang="ru-RU" b="1" dirty="0" smtClean="0"/>
              <a:t>в </a:t>
            </a:r>
            <a:r>
              <a:rPr lang="ru-RU" b="1" dirty="0"/>
              <a:t>ходе специальной военной операции </a:t>
            </a:r>
          </a:p>
          <a:p>
            <a:r>
              <a:rPr lang="ru-RU" b="1" dirty="0"/>
              <a:t>5 декабря 2022 года.</a:t>
            </a:r>
          </a:p>
          <a:p>
            <a:r>
              <a:rPr lang="ru-RU" b="1" dirty="0" smtClean="0"/>
              <a:t>Награжден Орденом Мужества посмертно…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7169" name="Picture 1" descr="C:\Users\Учитель\Desktop\СВО ВСЯ ИНФОРМАЦИЯ\СВО СТЕНД\Лебедев Александр\9491967d-8fef-4e43-8815-55a14fcf05fc.jf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656" y="731838"/>
            <a:ext cx="3341513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esktop\СВО ВСЯ ИНФОРМАЦИЯ\СВО СТЕНД\Глухих Егор стенды\Глухих Егор стенд 5 орде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25144"/>
            <a:ext cx="1509517" cy="186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Учитель\Desktop\СВО ВСЯ ИНФОРМАЦИЯ\СВО СТЕНД\Лебедев Александр\b6ceb828-3a1b-44c0-9064-77cdb326dd8e.jf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90" y="4509120"/>
            <a:ext cx="1357295" cy="191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Учитель\Desktop\СВО ВСЯ ИНФОРМАЦИЯ\СВО СТЕНД\Лебедев Александр\0cbd66f8-fe72-4401-b6c8-dd1070d4fd8b.jf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09120"/>
            <a:ext cx="1563638" cy="19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92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Шеверталов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Виталий Александрович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04.02.1978-05.04.2023г.г.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4248472" cy="53285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err="1"/>
              <a:t>Шеверталов</a:t>
            </a:r>
            <a:r>
              <a:rPr lang="ru-RU" b="1" dirty="0"/>
              <a:t>  В.А. окончил 9 класс в 1993 году. Поступил  на обучение в Вяземский лесной техникум. После учебы работал в </a:t>
            </a:r>
            <a:r>
              <a:rPr lang="ru-RU" b="1" dirty="0" err="1"/>
              <a:t>электроцехе</a:t>
            </a:r>
            <a:r>
              <a:rPr lang="ru-RU" b="1" dirty="0"/>
              <a:t> АО «Многовершинное» в 1995-1996 году. Служил по контракту с 1997 по 2001 год. Вернулся на  работу в АО «Многовершинное», связистом. В 2022 году в связи с переездом семьи переехал в  г. Вяземский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В </a:t>
            </a:r>
            <a:r>
              <a:rPr lang="ru-RU" b="1" dirty="0"/>
              <a:t>2022 </a:t>
            </a:r>
            <a:r>
              <a:rPr lang="ru-RU" b="1" dirty="0" smtClean="0"/>
              <a:t>году был мобилизован, но по состоянию здоровья был комиссован. Прошел не один круг военных комиссий, в итоге своей настойчивости -был допущен к службе, отправился </a:t>
            </a:r>
            <a:r>
              <a:rPr lang="ru-RU" b="1" dirty="0"/>
              <a:t>на СВО. </a:t>
            </a:r>
            <a:r>
              <a:rPr lang="ru-RU" b="1" dirty="0" smtClean="0"/>
              <a:t>Находился </a:t>
            </a:r>
            <a:r>
              <a:rPr lang="ru-RU" b="1" dirty="0"/>
              <a:t>на полевых учениях в гарнизонах г. Бикина, в октябре 2022 года был переброшен с отрядом ребят из Хабаровска на линию обороны Артемовска( </a:t>
            </a:r>
            <a:r>
              <a:rPr lang="ru-RU" b="1" dirty="0" err="1"/>
              <a:t>Бахмута</a:t>
            </a:r>
            <a:r>
              <a:rPr lang="ru-RU" b="1" dirty="0" smtClean="0"/>
              <a:t>). </a:t>
            </a:r>
            <a:r>
              <a:rPr lang="ru-RU" b="1" dirty="0"/>
              <a:t>На связь выходил редко. Весточки всегда были позитивные. Никогда не унывал, был уверен в победе. Своим позывным «Шива» гордился, даже присылал </a:t>
            </a:r>
            <a:r>
              <a:rPr lang="ru-RU" b="1" dirty="0" smtClean="0"/>
              <a:t>фото, </a:t>
            </a:r>
            <a:r>
              <a:rPr lang="ru-RU" b="1" dirty="0"/>
              <a:t>с места нахождения буддийского храма , находящегося в районе боевых действий, с обликом бога Шивы. Хотя позывной получил от созвучия фамилии</a:t>
            </a:r>
            <a:r>
              <a:rPr lang="ru-RU" b="1" dirty="0" smtClean="0"/>
              <a:t>.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err="1" smtClean="0"/>
              <a:t>Шеверталов</a:t>
            </a:r>
            <a:r>
              <a:rPr lang="ru-RU" b="1" dirty="0" smtClean="0"/>
              <a:t> </a:t>
            </a:r>
            <a:r>
              <a:rPr lang="ru-RU" b="1" dirty="0"/>
              <a:t>Виталий Александрович  погиб в ходе СВО под Артемовском. Группа из 4-х человек  5 апреля 2023 года подорвалась на мине. Осколочные ранения получены всеми ребятами. Сила взрыва пришлась на Виталия. Он скончался от  полученных ран по пути в госпиталь. Второй боец также после ранения не выжил. Двое ребят были сильно ранены, но остались живы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Один из них и передал известие о случившемся родным и близким. С сентября 2022 года в качестве добровольца Виталий Александрович выполнял воинский долг,  охраняя подступы к Артемовску (</a:t>
            </a:r>
            <a:r>
              <a:rPr lang="ru-RU" b="1" dirty="0" err="1"/>
              <a:t>Бахмуту</a:t>
            </a:r>
            <a:r>
              <a:rPr lang="ru-RU" b="1" dirty="0"/>
              <a:t>). Долгой зимой, в землянке, в суровых полевых условиях несли службу ребята. Но при </a:t>
            </a:r>
            <a:r>
              <a:rPr lang="ru-RU" b="1" dirty="0" err="1"/>
              <a:t>передислоцировании</a:t>
            </a:r>
            <a:r>
              <a:rPr lang="ru-RU" b="1" dirty="0"/>
              <a:t> группы произошел роковой взрыв, стоивший жизни бойцов. До отпуска оставалось около 10 дней…. Похоронен с военными почестями на городском кладбище г. </a:t>
            </a:r>
            <a:r>
              <a:rPr lang="ru-RU" b="1" dirty="0" smtClean="0"/>
              <a:t>Вяземского </a:t>
            </a:r>
            <a:r>
              <a:rPr lang="ru-RU" b="1" dirty="0" err="1" smtClean="0"/>
              <a:t>Вяземского</a:t>
            </a:r>
            <a:r>
              <a:rPr lang="ru-RU" b="1" dirty="0" smtClean="0"/>
              <a:t> муниципального района Хабаровского края.</a:t>
            </a:r>
          </a:p>
          <a:p>
            <a:r>
              <a:rPr lang="ru-RU" b="1" dirty="0" smtClean="0"/>
              <a:t>Награжден </a:t>
            </a:r>
            <a:r>
              <a:rPr lang="ru-RU" b="1" dirty="0"/>
              <a:t>Орденом Мужества посмертно…</a:t>
            </a:r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 descr="C:\Users\Учитель\Desktop\СВО ВСЯ ИНФОРМАЦИЯ\СВО СТЕНД\Шеверталов Виталий\de3c9365-a68d-4fff-9188-297199f3c57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064" y="731838"/>
            <a:ext cx="3670696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Учитель\Desktop\СВО ВСЯ ИНФОРМАЦИЯ\СВО СТЕНД\Глухих Егор стенды\Глухих Егор стенд 5 орде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53" y="4581128"/>
            <a:ext cx="1509517" cy="186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43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Шеховец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Дмитрий Константинович 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02.06.1999-26.02.2025г.г.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4248472" cy="532859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Дмитрий </a:t>
            </a:r>
            <a:r>
              <a:rPr lang="ru-RU" dirty="0" err="1" smtClean="0"/>
              <a:t>Шеховец</a:t>
            </a:r>
            <a:r>
              <a:rPr lang="ru-RU" dirty="0" smtClean="0"/>
              <a:t> обучался в школе </a:t>
            </a:r>
            <a:r>
              <a:rPr lang="ru-RU" dirty="0" err="1" smtClean="0"/>
              <a:t>р.п</a:t>
            </a:r>
            <a:r>
              <a:rPr lang="ru-RU" dirty="0" smtClean="0"/>
              <a:t>. Многовершинный с первого класса с 2006 года, в 2017 году закончил 11 классов, поступил на обучение в г. Хабаровск. Когда началась Специальная военная операция сразу отправился добровольцем в зону боевых </a:t>
            </a:r>
            <a:r>
              <a:rPr lang="ru-RU" dirty="0" err="1" smtClean="0"/>
              <a:t>дейтствий</a:t>
            </a:r>
            <a:r>
              <a:rPr lang="ru-RU" dirty="0" smtClean="0"/>
              <a:t>, приняв по-настоящему  мужское решение.</a:t>
            </a:r>
          </a:p>
          <a:p>
            <a:r>
              <a:rPr lang="ru-RU" dirty="0" smtClean="0"/>
              <a:t>В течение всего времени находился в зоне боевых действий, был оператором </a:t>
            </a:r>
            <a:r>
              <a:rPr lang="ru-RU" dirty="0" err="1" smtClean="0"/>
              <a:t>дронов</a:t>
            </a:r>
            <a:r>
              <a:rPr lang="ru-RU" dirty="0" smtClean="0"/>
              <a:t>. В 2022 -2023 году  по просьбе Дмитрия </a:t>
            </a:r>
            <a:r>
              <a:rPr lang="ru-RU" dirty="0" err="1" smtClean="0"/>
              <a:t>Шеховца</a:t>
            </a:r>
            <a:r>
              <a:rPr lang="ru-RU" dirty="0" smtClean="0"/>
              <a:t> в нашем районе был запущен сбор средств на специализированный под ведение военных действий мощный </a:t>
            </a:r>
            <a:r>
              <a:rPr lang="ru-RU" dirty="0" err="1" smtClean="0"/>
              <a:t>квадрокоптер</a:t>
            </a:r>
            <a:r>
              <a:rPr lang="ru-RU" dirty="0" smtClean="0"/>
              <a:t>. Деньги немалые. Сбор осуществляли организации, частные лица, близкие, друзья и знакомые, нужной суммы не набралось, передали деньги на закупку более доступного оборудования. Помогаем всем миром приблизить Победу. Потом подключились к сбору средств Краевые и Муниципальные группы «Надежный тыл», «Помощь нашим.27» и другие.</a:t>
            </a:r>
          </a:p>
          <a:p>
            <a:r>
              <a:rPr lang="ru-RU" dirty="0" smtClean="0"/>
              <a:t>Дмитрий всегда был уверен в том, что правое дело за нами, за солдатами российской армии, стоящими на защите </a:t>
            </a:r>
            <a:r>
              <a:rPr lang="ru-RU" dirty="0"/>
              <a:t>человеческих </a:t>
            </a:r>
            <a:r>
              <a:rPr lang="ru-RU" dirty="0" smtClean="0"/>
              <a:t>идеалов.</a:t>
            </a:r>
          </a:p>
          <a:p>
            <a:r>
              <a:rPr lang="ru-RU" dirty="0" smtClean="0"/>
              <a:t>Награжден Орденом Мужества посмертно..</a:t>
            </a:r>
          </a:p>
          <a:p>
            <a:r>
              <a:rPr lang="ru-RU" dirty="0" smtClean="0"/>
              <a:t>Медалью Жукова  за доблесть </a:t>
            </a:r>
            <a:endParaRPr lang="ru-RU" dirty="0"/>
          </a:p>
        </p:txBody>
      </p:sp>
      <p:pic>
        <p:nvPicPr>
          <p:cNvPr id="4099" name="Picture 3" descr="C:\Users\Учитель\Desktop\СВО ВСЯ ИНФОРМАЦИЯ\СВО СТЕНД\Глухих Егор стенды\Глухих Егор стенд 5 орде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53" y="4581128"/>
            <a:ext cx="1509517" cy="186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 descr="C:\Users\Учитель\Desktop\СВО ВСЯ ИНФОРМАЦИЯ\СВО СТЕНД\шеховец дмитрий\Шеховец Дмитрий 2023 апрель 18.04.2023 фото  (3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900" y="476672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vatars.mds.yandex.net/i?id=f39e7b8db0766259b1d1a04987861948b00a6ef8-5530840-images-thumbs&amp;n=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900" y="4869160"/>
            <a:ext cx="2268855" cy="171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43972" y="4077072"/>
            <a:ext cx="29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Встреча в школе в 2023 году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719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Шарапов Алексей Григорьевич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26.10.1989-10.09.2023г.г.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4248472" cy="5328592"/>
          </a:xfrm>
        </p:spPr>
        <p:txBody>
          <a:bodyPr>
            <a:normAutofit/>
          </a:bodyPr>
          <a:lstStyle/>
          <a:p>
            <a:r>
              <a:rPr lang="ru-RU" b="1" dirty="0" smtClean="0"/>
              <a:t>Шарапов Алексей Григорьевич – выпускник школы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 2004 года. Семья проживала в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Многовершинный. Работал в поселке Многовершинный в АО «Многовершинное» . В 2023году подписал контракт, отправился добровольцем на специальную военную операцию. В сентябре 2023 года в ходе атаки </a:t>
            </a:r>
            <a:r>
              <a:rPr lang="ru-RU" b="1" dirty="0" err="1" smtClean="0"/>
              <a:t>дронов</a:t>
            </a:r>
            <a:r>
              <a:rPr lang="ru-RU" b="1" dirty="0" smtClean="0"/>
              <a:t> Алексей Шарапов погиб смертью храбрых. </a:t>
            </a:r>
          </a:p>
          <a:p>
            <a:r>
              <a:rPr lang="ru-RU" b="1" dirty="0" smtClean="0"/>
              <a:t>Вечная память </a:t>
            </a:r>
            <a:r>
              <a:rPr lang="ru-RU" b="1" dirty="0"/>
              <a:t>Г</a:t>
            </a:r>
            <a:r>
              <a:rPr lang="ru-RU" b="1" dirty="0" smtClean="0"/>
              <a:t>ерою Отечества.</a:t>
            </a:r>
          </a:p>
          <a:p>
            <a:endParaRPr lang="ru-RU" b="1" dirty="0" smtClean="0"/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6145" name="Picture 1" descr="C:\Users\Учитель\Desktop\СВО ВСЯ ИНФОРМАЦИЯ\СВО СТЕНД\Портреты выпускников МНВ СВО\Шарапов А.Г. сво погиб сент 2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7" y="1021556"/>
            <a:ext cx="337185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192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636085" cy="1258493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Носовец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Евгений Викторович</a:t>
            </a:r>
            <a:b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17.08.1981-30.03.2023г.г.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1412776"/>
            <a:ext cx="4248472" cy="5328592"/>
          </a:xfrm>
        </p:spPr>
        <p:txBody>
          <a:bodyPr>
            <a:normAutofit/>
          </a:bodyPr>
          <a:lstStyle/>
          <a:p>
            <a:r>
              <a:rPr lang="ru-RU" b="1" dirty="0" err="1" smtClean="0"/>
              <a:t>Носовец</a:t>
            </a:r>
            <a:r>
              <a:rPr lang="ru-RU" b="1" dirty="0" smtClean="0"/>
              <a:t> Евгений Викторович– выпускник школы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 1996года. Семья проживала в </a:t>
            </a:r>
            <a:r>
              <a:rPr lang="ru-RU" b="1" dirty="0" err="1" smtClean="0"/>
              <a:t>р.п</a:t>
            </a:r>
            <a:r>
              <a:rPr lang="ru-RU" b="1" dirty="0" smtClean="0"/>
              <a:t>. Многовершинный. Жизнь складывалась не всегда успешно, неоднократно отбывал наказание в местах лишения свободы. В 2022 году отправился добровольцем на специальную военную операцию.</a:t>
            </a:r>
            <a:r>
              <a:rPr lang="ru-RU" b="1" dirty="0"/>
              <a:t> </a:t>
            </a:r>
            <a:r>
              <a:rPr lang="ru-RU" dirty="0"/>
              <a:t> </a:t>
            </a:r>
            <a:r>
              <a:rPr lang="ru-RU" b="1" dirty="0" smtClean="0"/>
              <a:t> В марте 2023 года погиб в ходе специальной военной операции. </a:t>
            </a:r>
          </a:p>
          <a:p>
            <a:r>
              <a:rPr lang="ru-RU" b="1" dirty="0" smtClean="0"/>
              <a:t>Вечная память </a:t>
            </a:r>
            <a:r>
              <a:rPr lang="ru-RU" b="1" dirty="0"/>
              <a:t>Г</a:t>
            </a:r>
            <a:r>
              <a:rPr lang="ru-RU" b="1" dirty="0" smtClean="0"/>
              <a:t>ерою Отечества.</a:t>
            </a:r>
          </a:p>
          <a:p>
            <a:endParaRPr lang="ru-RU" b="1" dirty="0" smtClean="0"/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Учитель\Desktop\СВО ВСЯ ИНФОРМАЦИЯ\СВО СТЕНД\носовец евгений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120" y="731838"/>
            <a:ext cx="3450584" cy="489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83248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167</TotalTime>
  <Words>1675</Words>
  <Application>Microsoft Office PowerPoint</Application>
  <PresentationFormat>Экран (4:3)</PresentationFormat>
  <Paragraphs>95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Экспозиции музея: «Герои специальной военной операции» </vt:lpstr>
      <vt:lpstr>Экспозиции  «Герои СВО» в школе</vt:lpstr>
      <vt:lpstr>Егор Олегович Глухих 03.06.1998-04.06.2022 г. г. </vt:lpstr>
      <vt:lpstr>          Корякин Александр Викторович 29.01.1979г. -03.10.2022г</vt:lpstr>
      <vt:lpstr>Лебедев Александр Евгеньевич 18.12.1972-05.12.2022г.г. </vt:lpstr>
      <vt:lpstr>Шеверталов Виталий Александрович 04.02.1978-05.04.2023г.г. </vt:lpstr>
      <vt:lpstr>Шеховец Дмитрий Константинович  02.06.1999-26.02.2025г.г. </vt:lpstr>
      <vt:lpstr>Шарапов Алексей Григорьевич 26.10.1989-10.09.2023г.г. </vt:lpstr>
      <vt:lpstr>Носовец Евгений Викторович 17.08.1981-30.03.2023г.г. </vt:lpstr>
      <vt:lpstr>  Резников (Калюжный)  Алексей Геннадьевич 12.05.1986-20.02.2025г.г. </vt:lpstr>
      <vt:lpstr>Осипов Тимофей Анатольевич  17.10.1988- 2025г.г. </vt:lpstr>
      <vt:lpstr>Соловьев Иван Артурович 20.11.1995-15.05.2025г.г. </vt:lpstr>
      <vt:lpstr>Кузнецов  Леонид Игоревич 16.07.1986-2025г.г. </vt:lpstr>
      <vt:lpstr>Стенд «Герои СВО»         на 1 этаже школы </vt:lpstr>
      <vt:lpstr>Мемориальные таблички «Герои СВО»         на фасаде школы </vt:lpstr>
      <vt:lpstr>Презентация PowerPoint</vt:lpstr>
      <vt:lpstr>Временные экспозиции, посвященные памятным дням: День героев Отечества -9 декабря 2024 года. Вахта Памяти</vt:lpstr>
      <vt:lpstr>Обновление стендов в школе – создание образовательной среды военно-патриотической направленности</vt:lpstr>
      <vt:lpstr>Ведение исследовательской работы – работа с архивами школы по увековечиванию памяти Героев -выпускников школы</vt:lpstr>
      <vt:lpstr>             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18</cp:revision>
  <dcterms:created xsi:type="dcterms:W3CDTF">2025-10-04T00:28:58Z</dcterms:created>
  <dcterms:modified xsi:type="dcterms:W3CDTF">2025-10-04T03:22:33Z</dcterms:modified>
</cp:coreProperties>
</file>