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6" r:id="rId6"/>
    <p:sldId id="263" r:id="rId7"/>
    <p:sldId id="265" r:id="rId8"/>
    <p:sldId id="267" r:id="rId9"/>
    <p:sldId id="268" r:id="rId10"/>
    <p:sldId id="270" r:id="rId11"/>
    <p:sldId id="278" r:id="rId12"/>
    <p:sldId id="262" r:id="rId13"/>
    <p:sldId id="271" r:id="rId14"/>
    <p:sldId id="260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8A92-4F4E-4825-83EB-2B3050FBE13E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5FA1-D025-4BC8-BD40-B6977361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0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5FA1-D025-4BC8-BD40-B6977361E4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BF3D9-A3AF-4F1B-A82D-4EA2086086B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62726B-69C4-44D1-AFA3-C802FD2C04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628800"/>
            <a:ext cx="4497513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</a:rPr>
              <a:t>Экспозиции музея: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«Герои специальной военной операции»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Учитель\Downloads\школа фото 2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895680" cy="36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7616" y="174993"/>
            <a:ext cx="31710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музей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«История поселка Многовершинный»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1851" y="5445224"/>
            <a:ext cx="2093645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Адрес музея:</a:t>
            </a:r>
          </a:p>
          <a:p>
            <a:pPr algn="ctr"/>
            <a:r>
              <a:rPr lang="ru-RU" sz="1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682449, Хабаровский край, </a:t>
            </a:r>
          </a:p>
          <a:p>
            <a:pPr algn="ctr"/>
            <a:r>
              <a:rPr lang="ru-RU" sz="1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Николаевский район,</a:t>
            </a:r>
          </a:p>
          <a:p>
            <a:pPr algn="ctr"/>
            <a:r>
              <a:rPr lang="ru-RU" sz="1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2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р.п</a:t>
            </a:r>
            <a:r>
              <a:rPr lang="ru-RU" sz="1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Многовершинный ,</a:t>
            </a:r>
          </a:p>
          <a:p>
            <a:pPr algn="ctr"/>
            <a:r>
              <a:rPr lang="ru-RU" sz="1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ул. Черкашина, 37</a:t>
            </a:r>
            <a:endParaRPr lang="ru-RU" sz="1200" b="1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573015"/>
            <a:ext cx="340496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Руководитель музея: Тимофеева Марина Анатольевна,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учитель начальных классов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434789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 проекта: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Овчинникова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Ксения, ученица 10 класса социально-экономического профиля (педагогической направленности)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8" t="20706" r="9560" b="5255"/>
          <a:stretch/>
        </p:blipFill>
        <p:spPr bwMode="auto">
          <a:xfrm rot="16200000">
            <a:off x="7524215" y="435243"/>
            <a:ext cx="1392856" cy="95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Учитель\Downloads\МУЗЕЙ СВО МБОУ СОШ р.п. Многовершинный 2025\WhatsApp Image 2025-06-16 at 14.01.3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" y="354530"/>
            <a:ext cx="1715852" cy="22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ownloads\МУЗЕЙ СВО МБОУ СОШ р.п. Многовершинный 2025\photo_5391026157073347914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354"/>
            <a:ext cx="1764556" cy="23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3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888432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Резников (Калюжный)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Алексей Геннадьевич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12.05.1986-20.02.2025г.г.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132856"/>
            <a:ext cx="4248472" cy="4608512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Резников Алексей Геннадьевич– выпускник школы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 2001года. Семья проживала в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Многовершинный. В поселке остаются проживать сестры и брат Алексея. Старшие дочери обучаются в </a:t>
            </a:r>
            <a:r>
              <a:rPr lang="ru-RU" b="1" dirty="0" err="1" smtClean="0"/>
              <a:t>г.Хабаровске</a:t>
            </a:r>
            <a:r>
              <a:rPr lang="ru-RU" b="1" dirty="0" smtClean="0"/>
              <a:t>, постоянно живут там. Младшие дети, рожденные  в другой семье, с гордостью вспоминают своего отца – Героя Отечества. </a:t>
            </a:r>
          </a:p>
          <a:p>
            <a:r>
              <a:rPr lang="ru-RU" b="1" dirty="0" smtClean="0"/>
              <a:t>В 2024 году отправился добровольцем на специальную военную операцию.</a:t>
            </a:r>
            <a:r>
              <a:rPr lang="ru-RU" b="1" dirty="0"/>
              <a:t> </a:t>
            </a:r>
            <a:r>
              <a:rPr lang="ru-RU" dirty="0"/>
              <a:t> </a:t>
            </a:r>
            <a:r>
              <a:rPr lang="ru-RU" b="1" dirty="0" smtClean="0"/>
              <a:t> В феврале 2025 года погиб в ходе специальной военной операции. </a:t>
            </a:r>
          </a:p>
          <a:p>
            <a:r>
              <a:rPr lang="ru-RU" b="1" dirty="0" smtClean="0"/>
              <a:t>Вечная память </a:t>
            </a:r>
            <a:r>
              <a:rPr lang="ru-RU" b="1" dirty="0"/>
              <a:t>Г</a:t>
            </a:r>
            <a:r>
              <a:rPr lang="ru-RU" b="1" dirty="0" smtClean="0"/>
              <a:t>ерою Отечества.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Учитель\Desktop\СВО ВСЯ ИНФОРМАЦИЯ\СВО СТЕНД\Резников Алексей\WhatsApp Image 2025-04-09 at 09.39.19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92" y="731838"/>
            <a:ext cx="3491240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8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Осипов Тимофей Анатольевич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17.10.1988- 2025г.г.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132856"/>
            <a:ext cx="3388660" cy="213951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Ученик школы поселка Многовершинный. Семья переехала в другой регион Российской Федерации, </a:t>
            </a:r>
            <a:r>
              <a:rPr lang="ru-RU" b="1" dirty="0"/>
              <a:t>н</a:t>
            </a:r>
            <a:r>
              <a:rPr lang="ru-RU" b="1" dirty="0" smtClean="0"/>
              <a:t>о связь с одноклассниками поддерживал всегда. Ушел добровольцем на специальную военную операцию. Верно служил Отечеству, выполняя боевые задачи. Погиб в 2025 году. </a:t>
            </a:r>
          </a:p>
          <a:p>
            <a:r>
              <a:rPr lang="ru-RU" b="1" dirty="0" smtClean="0"/>
              <a:t>Вечная память Герою Отечества. </a:t>
            </a:r>
            <a:endParaRPr lang="ru-RU" b="1" dirty="0"/>
          </a:p>
        </p:txBody>
      </p:sp>
      <p:pic>
        <p:nvPicPr>
          <p:cNvPr id="19458" name="Picture 2" descr="C:\Users\Учитель\Desktop\СВО ВСЯ ИНФОРМАЦИЯ\СВО СТЕНД\Осипов Тимофей Анатольевич 17.10.1988 г.р.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4" y="731838"/>
            <a:ext cx="3774336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3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Соловьев Иван Артурович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20.11.1995-15.05.2025г.г.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132856"/>
            <a:ext cx="3388660" cy="2139518"/>
          </a:xfrm>
        </p:spPr>
        <p:txBody>
          <a:bodyPr/>
          <a:lstStyle/>
          <a:p>
            <a:r>
              <a:rPr lang="ru-RU" b="1" dirty="0" smtClean="0"/>
              <a:t>Выпускник школы поселка Многовершинный 2004 года . Ушел добровольцем на специальную военную операцию. Погиб в мае 2025 года. Близкие переехали в разные города Дальнего Востока. Похоронен в Находке.</a:t>
            </a:r>
          </a:p>
          <a:p>
            <a:r>
              <a:rPr lang="ru-RU" b="1" dirty="0" smtClean="0"/>
              <a:t>Вечная память Герою Отечества. </a:t>
            </a:r>
            <a:endParaRPr lang="ru-RU" b="1" dirty="0"/>
          </a:p>
        </p:txBody>
      </p:sp>
      <p:pic>
        <p:nvPicPr>
          <p:cNvPr id="11266" name="Picture 2" descr="C:\Users\Учитель\Desktop\СВО ВСЯ ИНФОРМАЦИЯ\СВО СТЕНД\Соловьев Иван СВ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731838"/>
            <a:ext cx="3670696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читель\Desktop\СВО ВСЯ ИНФОРМАЦИЯ\СВО СТЕНД\Соловьев иван.jf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5114" b="26861"/>
          <a:stretch/>
        </p:blipFill>
        <p:spPr bwMode="auto">
          <a:xfrm>
            <a:off x="2995318" y="4077072"/>
            <a:ext cx="1614645" cy="26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0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Кузнецов  Леонид Игоревич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16.07.1986-2025г.г.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132856"/>
            <a:ext cx="3388660" cy="213951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Выпускник школы поселка Многовершинный 2001 года . Ушел добровольцем на специальную военную операцию. Долгое время числился пропавшим без вести. Погиб в 2025 году. </a:t>
            </a:r>
          </a:p>
          <a:p>
            <a:r>
              <a:rPr lang="ru-RU" b="1" dirty="0" smtClean="0"/>
              <a:t>Дети проживают в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Многовершинном. Гордятся подвигом своего отца. Близкие переехали в разные города Дальнего Востока. </a:t>
            </a:r>
          </a:p>
          <a:p>
            <a:r>
              <a:rPr lang="ru-RU" b="1" dirty="0" smtClean="0"/>
              <a:t>Вечная память Герою Отечества. </a:t>
            </a:r>
            <a:endParaRPr lang="ru-RU" b="1" dirty="0"/>
          </a:p>
        </p:txBody>
      </p:sp>
      <p:pic>
        <p:nvPicPr>
          <p:cNvPr id="12290" name="Picture 2" descr="C:\Users\Учитель\Desktop\СВО ВСЯ ИНФОРМАЦИЯ\СВО СТЕНД\a077e15f-b7c7-4f8d-aa91-ee397bd554b6.jf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1139" r="9144" b="22174"/>
          <a:stretch/>
        </p:blipFill>
        <p:spPr bwMode="auto">
          <a:xfrm>
            <a:off x="4644008" y="332656"/>
            <a:ext cx="3888432" cy="55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2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Стенд «Герои СВО»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на 1 этаже школы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Рядом проводятся памятные Уроки Мужества, минуты молчания, экскурсии, посвященные подвигу воинов –защитников Отечества.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351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амятные экспозиции, рассказывающие о подвиге ребят-выпускников, оформлены в разных локациях школы. </a:t>
            </a:r>
            <a:endParaRPr lang="ru-RU" dirty="0"/>
          </a:p>
        </p:txBody>
      </p:sp>
      <p:pic>
        <p:nvPicPr>
          <p:cNvPr id="13315" name="Picture 3" descr="C:\Users\Учитель\Downloads\МУЗЕЙ СВО МБОУ СОШ р.п. Многовершинный 2025\WhatsApp Image 2025-02-20 at 09.35.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29" y="731838"/>
            <a:ext cx="3682167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6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Мемориальные таблички «Герои СВО»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на фасаде школы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/>
              <a:t>Рядом проводятся памятные Уроки Мужества, минуты молчания, торжественные линейки, посвященные подвигу воинов –защитников Отечества. Торжественное открытие мемориала прошло 13 мая 2025 года.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351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амятные экспозиции, рассказывающие о подвиге ребят-выпускников, оформлены в разных локациях школы. </a:t>
            </a:r>
            <a:endParaRPr lang="ru-RU" dirty="0"/>
          </a:p>
        </p:txBody>
      </p:sp>
      <p:pic>
        <p:nvPicPr>
          <p:cNvPr id="14338" name="Picture 2" descr="C:\Users\Учитель\Downloads\МУЗЕЙ СВО МБОУ СОШ р.п. Многовершинный 2025\photo_5391026157073347918_y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17" y="731838"/>
            <a:ext cx="3685991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Учитель\Downloads\МУЗЕЙ СВО МБОУ СОШ р.п. Многовершинный 2025\WhatsApp Image 2025-05-13 at 15.03.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839864" cy="21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ownloads\МУЗЕЙ СВО МБОУ СОШ р.п. Многовершинный 2025\WhatsApp Image 2025-05-13 at 15.03.3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39241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Учитель\Downloads\МУЗЕЙ СВО МБОУ СОШ р.п. Многовершинный 2025\WhatsApp Image 2025-05-15 at 18.20.0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5" y="374775"/>
            <a:ext cx="4064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Учитель\Downloads\МУЗЕЙ СВО МБОУ СОШ р.п. Многовершинный 2025\WhatsApp Image 2025-05-13 at 15.03.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1813"/>
            <a:ext cx="1689373" cy="22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Учитель\Downloads\МУЗЕЙ СВО МБОУ СОШ р.п. Многовершинный 2025\WhatsApp Image 2025-05-13 at 15.03.2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10614"/>
            <a:ext cx="1569899" cy="20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Учитель\Downloads\МУЗЕЙ СВО МБОУ СОШ р.п. Многовершинный 2025\WhatsApp Image 2025-05-13 at 15.03.25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46044"/>
            <a:ext cx="1848522" cy="24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6286" y="3448769"/>
            <a:ext cx="664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Торжественное открытие мемориала </a:t>
            </a:r>
            <a:r>
              <a:rPr lang="ru-RU" b="1" dirty="0" smtClean="0">
                <a:solidFill>
                  <a:srgbClr val="0070C0"/>
                </a:solidFill>
              </a:rPr>
              <a:t>13 </a:t>
            </a:r>
            <a:r>
              <a:rPr lang="ru-RU" b="1" dirty="0">
                <a:solidFill>
                  <a:srgbClr val="0070C0"/>
                </a:solidFill>
              </a:rPr>
              <a:t>мая 2025 </a:t>
            </a:r>
            <a:r>
              <a:rPr lang="ru-RU" b="1" dirty="0" smtClean="0">
                <a:solidFill>
                  <a:srgbClr val="0070C0"/>
                </a:solidFill>
              </a:rPr>
              <a:t>года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7" name="Picture 7" descr="C:\Users\Учитель\Downloads\МУЗЕЙ СВО МБОУ СОШ р.п. Многовершинный 2025\WhatsApp Image 2025-05-13 at 15.03.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024527"/>
            <a:ext cx="2887997" cy="21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Временные экспозиции, посвященные памятным дням: День героев Отечества -9 декабря 2024 года. Вахта Памяти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388660" cy="21395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Учитель\Downloads\МУЗЕЙ СВО МБОУ СОШ р.п. Многовершинный 2025\5959835287699961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46" y="731838"/>
            <a:ext cx="3682932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Учитель\Downloads\МУЗЕЙ СВО МБОУ СОШ р.п. Многовершинный 2025\59622020466082913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9"/>
          <a:stretch/>
        </p:blipFill>
        <p:spPr bwMode="auto">
          <a:xfrm>
            <a:off x="323528" y="2276872"/>
            <a:ext cx="3812480" cy="30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0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59" y="332656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Обновление стендов в школе – создание образовательной среды военно-патриотической направленности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Учитель\Downloads\МУЗЕЙ СВО МБОУ СОШ р.п. Многовершинный 2025\photo_5391026157073347921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64" y="667362"/>
            <a:ext cx="2868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Учитель\Downloads\МУЗЕЙ СВО МБОУ СОШ р.п. Многовершинный 2025\photo_5391026157073347920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77" y="836712"/>
            <a:ext cx="1623633" cy="21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Учитель\Downloads\МУЗЕЙ СВО МБОУ СОШ р.п. Многовершинный 2025\photo_5391026157073347903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656184" cy="21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Учитель\Downloads\МУЗЕЙ СВО МБОУ СОШ р.п. Многовершинный 2025\photo_5391026157073347902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2533"/>
            <a:ext cx="1600654" cy="21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Учитель\Downloads\МУЗЕЙ СВО МБОУ СОШ р.п. Многовершинный 2025\photo_5391026157073347901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3827883"/>
            <a:ext cx="3416785" cy="25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Учитель\Downloads\МУЗЕЙ СВО МБОУ СОШ р.п. Многовершинный 2025\photo_5391026157073347900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680520" cy="35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6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Ведение исследовательской работы – работа с архивами школы по увековечиванию памяти Героев -выпускников школы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5229" y="6309319"/>
            <a:ext cx="3388660" cy="45201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Овчинникова</a:t>
            </a:r>
            <a:r>
              <a:rPr lang="ru-RU" b="1" dirty="0" smtClean="0">
                <a:solidFill>
                  <a:srgbClr val="0070C0"/>
                </a:solidFill>
              </a:rPr>
              <a:t> Ксения за работой с архивами школы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Учитель\Downloads\МУЗЕЙ СВО МБОУ СОШ р.п. Многовершинный 2025\photo_5391026157073347908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44" y="332656"/>
            <a:ext cx="2464159" cy="32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Учитель\Downloads\МУЗЕЙ СВО МБОУ СОШ р.п. Многовершинный 2025\photo_5391026157073347913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9199"/>
            <a:ext cx="2038209" cy="27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Учитель\Downloads\МУЗЕЙ СВО МБОУ СОШ р.п. Многовершинный 2025\photo_5391026157073347906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2431305" cy="32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Учитель\Downloads\МУЗЕЙ СВО МБОУ СОШ р.п. Многовершинный 2025\photo_5391026157073347905_y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9" y="3638120"/>
            <a:ext cx="3536876" cy="26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Учитель\Downloads\МУЗЕЙ СВО МБОУ СОШ р.п. Многовершинный 2025\photo_5391026157073347904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1" y="3604568"/>
            <a:ext cx="4104456" cy="30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5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9701" y="260648"/>
            <a:ext cx="3636085" cy="10424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Экспозиции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«Герои СВО» в школе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788024" y="692696"/>
            <a:ext cx="4017085" cy="489473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73414" y="1484784"/>
            <a:ext cx="3388660" cy="2139518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Музейные экспозиции, посвященные нашим выпускникам -героям СВО  находятся не только в стенах музея школы. </a:t>
            </a:r>
          </a:p>
          <a:p>
            <a:r>
              <a:rPr lang="ru-RU" sz="1200" b="1" dirty="0" smtClean="0"/>
              <a:t>В Музее проводятся тематические экскурсии, посвященные подвигам Героев Отечества, начиная с 2022 года. В музее установлена Парта Героя, посвященная памяти Егора Олеговича Глухих, погибшего  4 июня 2022 года в </a:t>
            </a:r>
            <a:r>
              <a:rPr lang="ru-RU" sz="1200" b="1" dirty="0"/>
              <a:t>ходе </a:t>
            </a:r>
            <a:r>
              <a:rPr lang="ru-RU" sz="1200" b="1" dirty="0" smtClean="0"/>
              <a:t>СВО, в возрасте 24 лет. Самого молодого нашего выпускника…. В экспозиции представлены фотографии школьных лет, школьные тетради, детские рисунки Егора Глухих, фотографии военной службы, описание подвига. Награжден  </a:t>
            </a:r>
            <a:r>
              <a:rPr lang="ru-RU" sz="1200" b="1" dirty="0" err="1" smtClean="0"/>
              <a:t>Е.О.Глухих</a:t>
            </a:r>
            <a:r>
              <a:rPr lang="ru-RU" sz="1200" b="1" dirty="0" smtClean="0"/>
              <a:t> Орденом Мужества. Посмертно….</a:t>
            </a:r>
            <a:endParaRPr lang="ru-RU" sz="1200" b="1" dirty="0"/>
          </a:p>
        </p:txBody>
      </p:sp>
      <p:pic>
        <p:nvPicPr>
          <p:cNvPr id="2050" name="Picture 2" descr="C:\Users\Учитель\Downloads\МУЗЕЙ СВО МБОУ СОШ р.п. Многовершинный 2025\photo_5391026157073347915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8" y="692696"/>
            <a:ext cx="3988505" cy="52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МУЗЕЙ СВО МБОУ СОШ р.п. Многовершинный 2025\WhatsApp Image 2025-06-16 at 14.01.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2" y="4432072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ownloads\МУЗЕЙ СВО МБОУ СОШ р.п. Многовершинный 2025\WhatsApp Image 2025-06-16 at 14.01.3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52" y="4316142"/>
            <a:ext cx="1224136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ownloads\МУЗЕЙ СВО МБОУ СОШ р.п. Многовершинный 2025\WhatsApp Image 2025-05-08 at 11.41.2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9928"/>
          <a:stretch/>
        </p:blipFill>
        <p:spPr bwMode="auto">
          <a:xfrm>
            <a:off x="1609381" y="4869160"/>
            <a:ext cx="1698022" cy="13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21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25145"/>
            <a:ext cx="3636085" cy="1152128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7639" y="3717032"/>
            <a:ext cx="4304402" cy="1152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«Никто не забыт и ничто не забыто!»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Вечная память </a:t>
            </a:r>
            <a:r>
              <a:rPr lang="ru-RU" sz="1800" b="1" dirty="0">
                <a:solidFill>
                  <a:srgbClr val="0070C0"/>
                </a:solidFill>
              </a:rPr>
              <a:t>Г</a:t>
            </a:r>
            <a:r>
              <a:rPr lang="ru-RU" sz="1800" b="1" dirty="0" smtClean="0">
                <a:solidFill>
                  <a:srgbClr val="0070C0"/>
                </a:solidFill>
              </a:rPr>
              <a:t>ероя Отечества…</a:t>
            </a:r>
          </a:p>
          <a:p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школьном музее «История поселка Многовершинный» постоянно ведется поисковая работа по сохранению памяти о подвигах выпускников – воинов Специальной военной операции. 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Учитель\Desktop\СВО ВСЯ ИНФОРМАЦИЯ\СВО СТЕНД\Вахта памяти День Героев Отечества СВО 2024 екабрь  (4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016375" cy="21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Учитель\Desktop\СВО ВСЯ ИНФОРМАЦИЯ\СВО СТЕНД\Вахта памяти День Героев Отечества СВО 2024 екабрь 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8734"/>
          <a:stretch/>
        </p:blipFill>
        <p:spPr bwMode="auto">
          <a:xfrm>
            <a:off x="3923928" y="1196752"/>
            <a:ext cx="4980159" cy="24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14007" y="5024046"/>
            <a:ext cx="255048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Материалы подготовлены для участия в муниципальном смотре-конкурсе музеев (музейных комнат) образовательных организаций, посвященного участникам специальной военной операции. Использованы архивы семей воинов, архив школьного музея , личный фотоархив М.А. Тимофеевой, И.А. Павлюковой. </a:t>
            </a:r>
            <a:endParaRPr lang="ru-RU" sz="105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a typeface="+mj-ea"/>
              <a:cs typeface="+mj-cs"/>
            </a:endParaRPr>
          </a:p>
          <a:p>
            <a:r>
              <a:rPr lang="ru-RU" sz="105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Октябрь 2025 </a:t>
            </a:r>
            <a:r>
              <a:rPr lang="ru-RU" sz="105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105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7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Егор Олегович Глухих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03.06.1998-04.06.2022 г.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4248472" cy="5184576"/>
          </a:xfrm>
        </p:spPr>
        <p:txBody>
          <a:bodyPr>
            <a:normAutofit fontScale="4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Сержант </a:t>
            </a:r>
            <a:r>
              <a:rPr lang="ru-RU" sz="2400" b="1" dirty="0">
                <a:solidFill>
                  <a:schemeClr val="tx1"/>
                </a:solidFill>
              </a:rPr>
              <a:t>14-ой Гвардейской бригады боевой роты ВДВ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Награжден Орденом Мужества ПОСМЕРТНО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Егор родился 03 июня 1998 года в </a:t>
            </a:r>
            <a:r>
              <a:rPr lang="ru-RU" sz="2400" b="1" dirty="0" err="1">
                <a:solidFill>
                  <a:schemeClr val="tx1"/>
                </a:solidFill>
              </a:rPr>
              <a:t>р.п</a:t>
            </a:r>
            <a:r>
              <a:rPr lang="ru-RU" sz="2400" b="1" dirty="0">
                <a:solidFill>
                  <a:schemeClr val="tx1"/>
                </a:solidFill>
              </a:rPr>
              <a:t>. Многовершинный. Родители уделяли большое внимание воспитанию сына , ведь  мама – Глухих Наталья Алексеевна по образованию – воспитатель.  С раннего детства вместе с отцом Олегом Николаевичем Егор часто бывал на рыбалке, эти поездки были семейным хобби мужчин семьи Глухих во всех поколениях.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В 2005 году поступил в 1 –й класс МБОУ СОШ </a:t>
            </a:r>
            <a:r>
              <a:rPr lang="ru-RU" sz="2400" b="1" dirty="0" err="1">
                <a:solidFill>
                  <a:schemeClr val="tx1"/>
                </a:solidFill>
              </a:rPr>
              <a:t>р.п</a:t>
            </a:r>
            <a:r>
              <a:rPr lang="ru-RU" sz="2400" b="1" dirty="0">
                <a:solidFill>
                  <a:schemeClr val="tx1"/>
                </a:solidFill>
              </a:rPr>
              <a:t>. Многовершинный. Учился на «хорошо</a:t>
            </a:r>
            <a:r>
              <a:rPr lang="ru-RU" sz="2400" b="1" dirty="0" smtClean="0">
                <a:solidFill>
                  <a:schemeClr val="tx1"/>
                </a:solidFill>
              </a:rPr>
              <a:t>» и </a:t>
            </a:r>
            <a:r>
              <a:rPr lang="ru-RU" sz="2400" b="1" dirty="0">
                <a:solidFill>
                  <a:schemeClr val="tx1"/>
                </a:solidFill>
              </a:rPr>
              <a:t>«отлично», был активным участником олимпиад, спортивных соревнований.  В 2016 году закончил  11 классов в МБОУ СОШ </a:t>
            </a:r>
            <a:r>
              <a:rPr lang="ru-RU" sz="2400" b="1" dirty="0" err="1">
                <a:solidFill>
                  <a:schemeClr val="tx1"/>
                </a:solidFill>
              </a:rPr>
              <a:t>р.п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Многовершиный</a:t>
            </a:r>
            <a:r>
              <a:rPr lang="ru-RU" sz="2400" b="1" dirty="0">
                <a:solidFill>
                  <a:schemeClr val="tx1"/>
                </a:solidFill>
              </a:rPr>
              <a:t> и поступил </a:t>
            </a:r>
            <a:r>
              <a:rPr lang="ru-RU" sz="2400" b="1" dirty="0" smtClean="0">
                <a:solidFill>
                  <a:schemeClr val="tx1"/>
                </a:solidFill>
              </a:rPr>
              <a:t>на обучение в </a:t>
            </a:r>
            <a:r>
              <a:rPr lang="ru-RU" sz="2400" b="1" dirty="0" err="1" smtClean="0">
                <a:solidFill>
                  <a:schemeClr val="tx1"/>
                </a:solidFill>
              </a:rPr>
              <a:t>г.Хабаровска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Он </a:t>
            </a:r>
            <a:r>
              <a:rPr lang="ru-RU" sz="2400" b="1" dirty="0">
                <a:solidFill>
                  <a:schemeClr val="tx1"/>
                </a:solidFill>
              </a:rPr>
              <a:t>был очень смелым, добрым, благородным, целеустремленным, отзывчивым парнем. Он был опорой и надеждой своей семьи.  В 2020 году его призвали в армию.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Отдавал долг Родине Егор в войсках особого назначения, в 14-й гвардейской бригаде боевой роты ВДВ. Он был истинным патриотом своей страны и, поэтому, не раздумывая, после окончания службы в 2022 году он отправился на специальную военную операцию добровольцем…. На просьбы родных не делать этого, Егор отвечал: «А кто, если не я?»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Егор погиб 4 июня 2022 года, на следующий день после своего 24-х </a:t>
            </a:r>
            <a:r>
              <a:rPr lang="ru-RU" sz="2400" b="1" dirty="0" err="1">
                <a:solidFill>
                  <a:schemeClr val="tx1"/>
                </a:solidFill>
              </a:rPr>
              <a:t>летия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Похоронен на городском кладбище г. Хабаровска с военными почестями…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Награжден орденом мужества ПОСМЕРТНО…</a:t>
            </a:r>
          </a:p>
          <a:p>
            <a:endParaRPr lang="ru-RU" dirty="0"/>
          </a:p>
        </p:txBody>
      </p:sp>
      <p:pic>
        <p:nvPicPr>
          <p:cNvPr id="3074" name="Picture 2" descr="C:\Users\Учитель\Desktop\СВО ВСЯ ИНФОРМАЦИЯ\СВО СТЕНД\Глухих Егор стенды\Глухих Егор стенд декаб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26" y="731838"/>
            <a:ext cx="3456572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СВО ВСЯ ИНФОРМАЦИЯ\СВО СТЕНД\Глухих Егор стенды\Глухих Егор стенд 5 орд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68960"/>
            <a:ext cx="1323231" cy="16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2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3708093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Корякин Александр Викторович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29.01.1979г. -03.10.2022г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4248472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Учился в школе поселка Многовершинный с </a:t>
            </a:r>
            <a:r>
              <a:rPr lang="ru-RU" b="1" dirty="0"/>
              <a:t>1986 по 1994 </a:t>
            </a:r>
            <a:r>
              <a:rPr lang="ru-RU" b="1" dirty="0" smtClean="0"/>
              <a:t>год. После 8 класса семья переехала в г. Хабаровск.</a:t>
            </a:r>
            <a:endParaRPr lang="ru-RU" b="1" dirty="0"/>
          </a:p>
          <a:p>
            <a:r>
              <a:rPr lang="ru-RU" b="1" dirty="0"/>
              <a:t>В 2012 году окончил Хабаровский Государственный Технический Университет по специальности «Юрист».</a:t>
            </a:r>
          </a:p>
          <a:p>
            <a:r>
              <a:rPr lang="ru-RU" b="1" dirty="0"/>
              <a:t>После окончания института служил в полку дорожно-постовой службы государственной инспекции безопасности дорожного движения Управления министерства утренних дел Хабаровского края (ДПС ГИБДД УМВД по ХК) в звании старшего лейтенанта.</a:t>
            </a:r>
          </a:p>
          <a:p>
            <a:r>
              <a:rPr lang="ru-RU" b="1" dirty="0"/>
              <a:t>03 октября 2022 года героически погиб при выполнении задач Специальной военной операции в с. Казацкое Херсонской области. Захоронен в г. Хабаровске. За мужество и отвагу, проявленные в боевых действиях при защите Отечества и государственных интересов был награжден медалью «Георгия Жукова», Указом Президента Российской Федерации за мужество, храбрость и отвагу, проявленные при исполнении воинского долга младший сержант Корякин Александр Викторович был награжден Орденом Мужества (посмертно).</a:t>
            </a:r>
          </a:p>
          <a:p>
            <a:endParaRPr lang="ru-RU" b="1" dirty="0"/>
          </a:p>
        </p:txBody>
      </p:sp>
      <p:pic>
        <p:nvPicPr>
          <p:cNvPr id="4099" name="Picture 3" descr="C:\Users\Учитель\Desktop\СВО ВСЯ ИНФОРМАЦИЯ\СВО СТЕНД\Глухих Егор стенды\Глухих Егор стенд 5 орд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53" y="4581128"/>
            <a:ext cx="1509517" cy="18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читель\Desktop\СВО ВСЯ ИНФОРМАЦИЯ\СВО СТЕНД\Корякин Александр\WhatsApp Image 2024-10-12 at 22.14.4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95" y="548680"/>
            <a:ext cx="401637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f39e7b8db0766259b1d1a04987861948b00a6ef8-553084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5"/>
            <a:ext cx="2269404" cy="171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9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Лебедев Александр Евгеньевич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18.12.1972-05.12.2022г.г.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248472" cy="532859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Выпускник </a:t>
            </a:r>
            <a:r>
              <a:rPr lang="ru-RU" b="1" dirty="0"/>
              <a:t>школы  поселка  Многовершинный</a:t>
            </a:r>
            <a:r>
              <a:rPr lang="ru-RU" b="1" dirty="0" smtClean="0"/>
              <a:t>. С семьей переехал в Сибирь после школы.</a:t>
            </a:r>
          </a:p>
          <a:p>
            <a:r>
              <a:rPr lang="ru-RU" b="1" dirty="0" smtClean="0"/>
              <a:t> Служил в Российских вооруженных силах.  В связи с началом специальной военной операции в феврале 2022 года нес службу наравне с простыми бойцами. Был признан без вести пропавшим в декабре 2022 года. Несколько месяцев не было известий семье.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Александр Лебедев погиб</a:t>
            </a:r>
            <a:r>
              <a:rPr lang="ru-RU" b="1" dirty="0"/>
              <a:t>, выполняя воинский долг </a:t>
            </a:r>
            <a:r>
              <a:rPr lang="ru-RU" b="1" dirty="0" smtClean="0"/>
              <a:t>в </a:t>
            </a:r>
            <a:r>
              <a:rPr lang="ru-RU" b="1" dirty="0"/>
              <a:t>ходе специальной военной операции </a:t>
            </a:r>
          </a:p>
          <a:p>
            <a:r>
              <a:rPr lang="ru-RU" b="1" dirty="0"/>
              <a:t>5 декабря 2022 года.</a:t>
            </a:r>
          </a:p>
          <a:p>
            <a:r>
              <a:rPr lang="ru-RU" b="1" dirty="0" smtClean="0"/>
              <a:t>Награжден Орденом Мужества посмертно…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7169" name="Picture 1" descr="C:\Users\Учитель\Desktop\СВО ВСЯ ИНФОРМАЦИЯ\СВО СТЕНД\Лебедев Александр\9491967d-8fef-4e43-8815-55a14fcf05fc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56" y="731838"/>
            <a:ext cx="3341513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СВО ВСЯ ИНФОРМАЦИЯ\СВО СТЕНД\Глухих Егор стенды\Глухих Егор стенд 5 орд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509517" cy="18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Учитель\Desktop\СВО ВСЯ ИНФОРМАЦИЯ\СВО СТЕНД\Лебедев Александр\b6ceb828-3a1b-44c0-9064-77cdb326dd8e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" y="4509120"/>
            <a:ext cx="1357295" cy="19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СВО ВСЯ ИНФОРМАЦИЯ\СВО СТЕНД\Лебедев Александр\0cbd66f8-fe72-4401-b6c8-dd1070d4fd8b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1563638" cy="19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9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Шеверталов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Виталий Александрович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04.02.1978-05.04.2023г.г.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248472" cy="53285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Шеверталов</a:t>
            </a:r>
            <a:r>
              <a:rPr lang="ru-RU" b="1" dirty="0"/>
              <a:t>  В.А. окончил 9 класс в 1993 году. Поступил  на обучение в Вяземский лесной техникум. После учебы работал в </a:t>
            </a:r>
            <a:r>
              <a:rPr lang="ru-RU" b="1" dirty="0" err="1"/>
              <a:t>электроцехе</a:t>
            </a:r>
            <a:r>
              <a:rPr lang="ru-RU" b="1" dirty="0"/>
              <a:t> АО «Многовершинное» в 1995-1996 году. Служил по контракту с 1997 по 2001 год. Вернулся на  работу в АО «Многовершинное», связистом. В 2022 году в связи с переездом семьи переехал в  г. Вяземский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2022 </a:t>
            </a:r>
            <a:r>
              <a:rPr lang="ru-RU" b="1" dirty="0" smtClean="0"/>
              <a:t>году был мобилизован, но по состоянию здоровья был комиссован. Прошел не один круг военных комиссий, в итоге своей настойчивости -был допущен к службе, отправился </a:t>
            </a:r>
            <a:r>
              <a:rPr lang="ru-RU" b="1" dirty="0"/>
              <a:t>на СВО. </a:t>
            </a:r>
            <a:r>
              <a:rPr lang="ru-RU" b="1" dirty="0" smtClean="0"/>
              <a:t>Находился </a:t>
            </a:r>
            <a:r>
              <a:rPr lang="ru-RU" b="1" dirty="0"/>
              <a:t>на полевых учениях в гарнизонах г. Бикина, в октябре 2022 года был переброшен с отрядом ребят из Хабаровска на линию обороны Артемовска( </a:t>
            </a:r>
            <a:r>
              <a:rPr lang="ru-RU" b="1" dirty="0" err="1"/>
              <a:t>Бахмута</a:t>
            </a:r>
            <a:r>
              <a:rPr lang="ru-RU" b="1" dirty="0" smtClean="0"/>
              <a:t>). </a:t>
            </a:r>
            <a:r>
              <a:rPr lang="ru-RU" b="1" dirty="0"/>
              <a:t>На связь выходил редко. Весточки всегда были позитивные. Никогда не унывал, был уверен в победе. Своим позывным «Шива» гордился, даже присылал </a:t>
            </a:r>
            <a:r>
              <a:rPr lang="ru-RU" b="1" dirty="0" smtClean="0"/>
              <a:t>фото, </a:t>
            </a:r>
            <a:r>
              <a:rPr lang="ru-RU" b="1" dirty="0"/>
              <a:t>с места нахождения буддийского храма , находящегося в районе боевых действий, с обликом бога Шивы. Хотя позывной получил от созвучия фамилии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 smtClean="0"/>
              <a:t>Шеверталов</a:t>
            </a:r>
            <a:r>
              <a:rPr lang="ru-RU" b="1" dirty="0" smtClean="0"/>
              <a:t> </a:t>
            </a:r>
            <a:r>
              <a:rPr lang="ru-RU" b="1" dirty="0"/>
              <a:t>Виталий Александрович  погиб в ходе СВО под Артемовском. Группа из 4-х человек  5 апреля 2023 года подорвалась на мине. Осколочные ранения получены всеми ребятами. Сила взрыва пришлась на Виталия. Он скончался от  полученных ран по пути в госпиталь. Второй боец также после ранения не выжил. Двое ребят были сильно ранены, но остались живы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Один из них и передал известие о случившемся родным и близким. С сентября 2022 года в качестве добровольца Виталий Александрович выполнял воинский долг,  охраняя подступы к Артемовску (</a:t>
            </a:r>
            <a:r>
              <a:rPr lang="ru-RU" b="1" dirty="0" err="1"/>
              <a:t>Бахмуту</a:t>
            </a:r>
            <a:r>
              <a:rPr lang="ru-RU" b="1" dirty="0"/>
              <a:t>). Долгой зимой, в землянке, в суровых полевых условиях несли службу ребята. Но при </a:t>
            </a:r>
            <a:r>
              <a:rPr lang="ru-RU" b="1" dirty="0" err="1"/>
              <a:t>передислоцировании</a:t>
            </a:r>
            <a:r>
              <a:rPr lang="ru-RU" b="1" dirty="0"/>
              <a:t> группы произошел роковой взрыв, стоивший жизни бойцов. До отпуска оставалось около 10 дней…. Похоронен с военными почестями на городском кладбище г. </a:t>
            </a:r>
            <a:r>
              <a:rPr lang="ru-RU" b="1" dirty="0" smtClean="0"/>
              <a:t>Вяземского </a:t>
            </a:r>
            <a:r>
              <a:rPr lang="ru-RU" b="1" dirty="0" err="1" smtClean="0"/>
              <a:t>Вяземского</a:t>
            </a:r>
            <a:r>
              <a:rPr lang="ru-RU" b="1" dirty="0" smtClean="0"/>
              <a:t> муниципального района Хабаровского края.</a:t>
            </a:r>
          </a:p>
          <a:p>
            <a:r>
              <a:rPr lang="ru-RU" b="1" dirty="0" smtClean="0"/>
              <a:t>Награжден </a:t>
            </a:r>
            <a:r>
              <a:rPr lang="ru-RU" b="1" dirty="0"/>
              <a:t>Орденом Мужества посмертно…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Учитель\Desktop\СВО ВСЯ ИНФОРМАЦИЯ\СВО СТЕНД\Шеверталов Виталий\de3c9365-a68d-4fff-9188-297199f3c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731838"/>
            <a:ext cx="3670696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СВО ВСЯ ИНФОРМАЦИЯ\СВО СТЕНД\Глухих Егор стенды\Глухих Егор стенд 5 орд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53" y="4581128"/>
            <a:ext cx="1509517" cy="18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Шеховец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Дмитрий Константинович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02.06.1999-26.02.2025г.г.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248472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Шеховец</a:t>
            </a:r>
            <a:r>
              <a:rPr lang="ru-RU" dirty="0" smtClean="0"/>
              <a:t> обучался в школе </a:t>
            </a:r>
            <a:r>
              <a:rPr lang="ru-RU" dirty="0" err="1" smtClean="0"/>
              <a:t>р.п</a:t>
            </a:r>
            <a:r>
              <a:rPr lang="ru-RU" dirty="0" smtClean="0"/>
              <a:t>. Многовершинный с первого класса с 2006 года, в 2017 году закончил 11 классов, поступил на обучение в г. Хабаровск. Когда началась Специальная военная операция сразу отправился добровольцем в зону боевых </a:t>
            </a:r>
            <a:r>
              <a:rPr lang="ru-RU" dirty="0" err="1" smtClean="0"/>
              <a:t>дейтствий</a:t>
            </a:r>
            <a:r>
              <a:rPr lang="ru-RU" dirty="0" smtClean="0"/>
              <a:t>, приняв по-настоящему  мужское решение.</a:t>
            </a:r>
          </a:p>
          <a:p>
            <a:r>
              <a:rPr lang="ru-RU" dirty="0" smtClean="0"/>
              <a:t>В течение всего времени находился в зоне боевых действий, был оператором </a:t>
            </a:r>
            <a:r>
              <a:rPr lang="ru-RU" dirty="0" err="1" smtClean="0"/>
              <a:t>дронов</a:t>
            </a:r>
            <a:r>
              <a:rPr lang="ru-RU" dirty="0" smtClean="0"/>
              <a:t>. В 2022 -2023 году  по просьбе Дмитрия </a:t>
            </a:r>
            <a:r>
              <a:rPr lang="ru-RU" dirty="0" err="1" smtClean="0"/>
              <a:t>Шеховца</a:t>
            </a:r>
            <a:r>
              <a:rPr lang="ru-RU" dirty="0" smtClean="0"/>
              <a:t> в нашем районе был запущен сбор средств на специализированный под ведение военных действий мощный </a:t>
            </a:r>
            <a:r>
              <a:rPr lang="ru-RU" dirty="0" err="1" smtClean="0"/>
              <a:t>квадрокоптер</a:t>
            </a:r>
            <a:r>
              <a:rPr lang="ru-RU" dirty="0" smtClean="0"/>
              <a:t>. Деньги немалые. Сбор осуществляли организации, частные лица, близкие, друзья и знакомые, нужной суммы не набралось, передали деньги на закупку более доступного оборудования. Помогаем всем миром приблизить Победу. Потом подключились к сбору средств Краевые и Муниципальные группы «Надежный тыл», «Помощь нашим.27» и другие.</a:t>
            </a:r>
          </a:p>
          <a:p>
            <a:r>
              <a:rPr lang="ru-RU" dirty="0" smtClean="0"/>
              <a:t>Дмитрий всегда был уверен в том, что правое дело за нами, за солдатами российской армии, стоящими на защите </a:t>
            </a:r>
            <a:r>
              <a:rPr lang="ru-RU" dirty="0"/>
              <a:t>человеческих </a:t>
            </a:r>
            <a:r>
              <a:rPr lang="ru-RU" dirty="0" smtClean="0"/>
              <a:t>идеалов.</a:t>
            </a:r>
          </a:p>
          <a:p>
            <a:r>
              <a:rPr lang="ru-RU" dirty="0" smtClean="0"/>
              <a:t>Награжден Орденом Мужества посмертно..</a:t>
            </a:r>
          </a:p>
          <a:p>
            <a:r>
              <a:rPr lang="ru-RU" dirty="0" smtClean="0"/>
              <a:t>Медалью Жукова  за доблесть </a:t>
            </a:r>
            <a:endParaRPr lang="ru-RU" dirty="0"/>
          </a:p>
        </p:txBody>
      </p:sp>
      <p:pic>
        <p:nvPicPr>
          <p:cNvPr id="4099" name="Picture 3" descr="C:\Users\Учитель\Desktop\СВО ВСЯ ИНФОРМАЦИЯ\СВО СТЕНД\Глухих Егор стенды\Глухих Егор стенд 5 орд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53" y="4581128"/>
            <a:ext cx="1509517" cy="18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Учитель\Desktop\СВО ВСЯ ИНФОРМАЦИЯ\СВО СТЕНД\шеховец дмитрий\Шеховец Дмитрий 2023 апрель 18.04.2023 фото 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00" y="4766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f39e7b8db0766259b1d1a04987861948b00a6ef8-5530840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00" y="4869160"/>
            <a:ext cx="2268855" cy="17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43972" y="4077072"/>
            <a:ext cx="29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Встреча в школе в 2023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19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Шарапов Алексей Григорьевич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26.10.1989-10.09.2023г.г.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248472" cy="5328592"/>
          </a:xfrm>
        </p:spPr>
        <p:txBody>
          <a:bodyPr>
            <a:normAutofit/>
          </a:bodyPr>
          <a:lstStyle/>
          <a:p>
            <a:r>
              <a:rPr lang="ru-RU" b="1" dirty="0" smtClean="0"/>
              <a:t>Шарапов Алексей Григорьевич – выпускник школы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 2004 года. Семья проживала в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Многовершинный. Работал в поселке Многовершинный в АО «Многовершинное» . В 2023году подписал контракт, отправился добровольцем на специальную военную операцию. В сентябре 2023 года в ходе атаки </a:t>
            </a:r>
            <a:r>
              <a:rPr lang="ru-RU" b="1" dirty="0" err="1" smtClean="0"/>
              <a:t>дронов</a:t>
            </a:r>
            <a:r>
              <a:rPr lang="ru-RU" b="1" dirty="0" smtClean="0"/>
              <a:t> Алексей Шарапов погиб смертью храбрых. </a:t>
            </a:r>
          </a:p>
          <a:p>
            <a:r>
              <a:rPr lang="ru-RU" b="1" dirty="0" smtClean="0"/>
              <a:t>Вечная память </a:t>
            </a:r>
            <a:r>
              <a:rPr lang="ru-RU" b="1" dirty="0"/>
              <a:t>Г</a:t>
            </a:r>
            <a:r>
              <a:rPr lang="ru-RU" b="1" dirty="0" smtClean="0"/>
              <a:t>ерою Отечества.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145" name="Picture 1" descr="C:\Users\Учитель\Desktop\СВО ВСЯ ИНФОРМАЦИЯ\СВО СТЕНД\Портреты выпускников МНВ СВО\Шарапов А.Г. сво погиб сент 2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7" y="1021556"/>
            <a:ext cx="33718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9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Носовец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Евгений Викторович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17.08.1981-30.03.2023г.г.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4248472" cy="532859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Носовец</a:t>
            </a:r>
            <a:r>
              <a:rPr lang="ru-RU" b="1" dirty="0" smtClean="0"/>
              <a:t> Евгений Викторович– выпускник школы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 1996года. Семья проживала в </a:t>
            </a:r>
            <a:r>
              <a:rPr lang="ru-RU" b="1" dirty="0" err="1" smtClean="0"/>
              <a:t>р.п</a:t>
            </a:r>
            <a:r>
              <a:rPr lang="ru-RU" b="1" dirty="0" smtClean="0"/>
              <a:t>. Многовершинный. Жизнь складывалась не всегда успешно, неоднократно отбывал наказание в местах лишения свободы. В 2022 году отправился добровольцем на специальную военную операцию.</a:t>
            </a:r>
            <a:r>
              <a:rPr lang="ru-RU" b="1" dirty="0"/>
              <a:t> </a:t>
            </a:r>
            <a:r>
              <a:rPr lang="ru-RU" dirty="0"/>
              <a:t> </a:t>
            </a:r>
            <a:r>
              <a:rPr lang="ru-RU" b="1" dirty="0" smtClean="0"/>
              <a:t> В марте 2023 года погиб в ходе специальной военной операции. </a:t>
            </a:r>
          </a:p>
          <a:p>
            <a:r>
              <a:rPr lang="ru-RU" b="1" dirty="0" smtClean="0"/>
              <a:t>Вечная память </a:t>
            </a:r>
            <a:r>
              <a:rPr lang="ru-RU" b="1" dirty="0"/>
              <a:t>Г</a:t>
            </a:r>
            <a:r>
              <a:rPr lang="ru-RU" b="1" dirty="0" smtClean="0"/>
              <a:t>ерою Отечества.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Учитель\Desktop\СВО ВСЯ ИНФОРМАЦИЯ\СВО СТЕНД\носовец евг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20" y="731838"/>
            <a:ext cx="3450584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324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1675</Words>
  <Application>Microsoft Office PowerPoint</Application>
  <PresentationFormat>Экран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Экспозиции музея: «Герои специальной военной операции» </vt:lpstr>
      <vt:lpstr>Экспозиции  «Герои СВО» в школе</vt:lpstr>
      <vt:lpstr>Егор Олегович Глухих 03.06.1998-04.06.2022 г. г. </vt:lpstr>
      <vt:lpstr>          Корякин Александр Викторович 29.01.1979г. -03.10.2022г</vt:lpstr>
      <vt:lpstr>Лебедев Александр Евгеньевич 18.12.1972-05.12.2022г.г. </vt:lpstr>
      <vt:lpstr>Шеверталов Виталий Александрович 04.02.1978-05.04.2023г.г. </vt:lpstr>
      <vt:lpstr>Шеховец Дмитрий Константинович  02.06.1999-26.02.2025г.г. </vt:lpstr>
      <vt:lpstr>Шарапов Алексей Григорьевич 26.10.1989-10.09.2023г.г. </vt:lpstr>
      <vt:lpstr>Носовец Евгений Викторович 17.08.1981-30.03.2023г.г. </vt:lpstr>
      <vt:lpstr>  Резников (Калюжный)  Алексей Геннадьевич 12.05.1986-20.02.2025г.г. </vt:lpstr>
      <vt:lpstr>Осипов Тимофей Анатольевич  17.10.1988- 2025г.г. </vt:lpstr>
      <vt:lpstr>Соловьев Иван Артурович 20.11.1995-15.05.2025г.г. </vt:lpstr>
      <vt:lpstr>Кузнецов  Леонид Игоревич 16.07.1986-2025г.г. </vt:lpstr>
      <vt:lpstr>Стенд «Герои СВО»         на 1 этаже школы </vt:lpstr>
      <vt:lpstr>Мемориальные таблички «Герои СВО»         на фасаде школы </vt:lpstr>
      <vt:lpstr>Презентация PowerPoint</vt:lpstr>
      <vt:lpstr>Временные экспозиции, посвященные памятным дням: День героев Отечества -9 декабря 2024 года. Вахта Памяти</vt:lpstr>
      <vt:lpstr>Обновление стендов в школе – создание образовательной среды военно-патриотической направленности</vt:lpstr>
      <vt:lpstr>Ведение исследовательской работы – работа с архивами школы по увековечиванию памяти Героев -выпускников школы</vt:lpstr>
      <vt:lpstr>            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18</cp:revision>
  <dcterms:created xsi:type="dcterms:W3CDTF">2025-10-04T00:28:58Z</dcterms:created>
  <dcterms:modified xsi:type="dcterms:W3CDTF">2025-10-04T03:22:33Z</dcterms:modified>
</cp:coreProperties>
</file>